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Dik durup ellerimizi yanlara açtığımız pozisyon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Temel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Engelli parkurda ilerlerken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koşmaya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Engellere çarpmamaya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Konuşmaya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 beklerken nasıl durmalıyız?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Sakin ve düzgün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kurallarına uymak bize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Üzüntü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Kızgınlık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Derse başlamadan önce yapılan hafif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ayağımızla birden yukarı zıplamaya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Sıçrama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kaybettiğimizde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Oyunu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Arkadaşımızı suçlamalıyız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Hazır ol komutunda vücudumuz nasıl durmalıdır?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Dik ve hareketsiz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Zıplayarak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çizgide yürürken nereye bakmalıyız?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 elini havaya kaldırman istendiğinde hangi tarafını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taraf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taraf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 taraf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taraf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dururken neyi geliştirmeye çalışırız?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Uykumuzu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Dengemizi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 bir çizgide yürürken nereye bakmalısın?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topu yakalamak için ellerimizi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 ve hazır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Cep içinde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topunu yerde hareket ettirmek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Çiğneme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Sektirme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yapılan düzenli hareketlere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oyununda arkadaşlarımızla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Küskünlük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 birliği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Etrafımızdaki boş alana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Kollarımızı yana açarak neyi sağlamaya çalışırız?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Gürültü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Engelli parkurda engelin üzerinden nasıl geçilir?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Dönerek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Atlayarak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Sıra beklerken arkadaşımızın önündeki boşluğa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girmeliyiz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Girmemeliyiz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 kaybedince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Tebrik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Derse başlamadan önce vücudu hazırlamak için 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Isınma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Öğretmenimiz 'sağa dön' dediğinde hangi yöne dönmeliyiz?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Yukarıya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Sağa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 esnetmek için ne yaparız?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Gerilme hareketleri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koşarız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vururuz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Sıraya gireriz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Ayaktayken dik durup ellerimizi yanlara açtığımızda hangi temel duruşu yapmış oluruz?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Yatış duruşu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Hazır duruşu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Çökme duruşu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duruş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ayağımızın üzerinde dururken dengemizi korumak için kollarımızı nasıl tutmalıyız?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Vücudumuza yapıştırmalıyız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sallamalıyız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üstüne koymalıyız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Yana doğru açmalıyız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Dengede durma çalışması yaparken nereye bakmak dengemizi daha kolay korumamızı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Arkadaşımıza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Karşıdaki sabit bir noktaya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kapatarak yere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dengede dururken yapılabilecek bir harekettir?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dönmek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Tek ayak üzerinde sabit kalmak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çalışması sırasında gövdemizin dik durması bize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kolay düşmemizi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Dengemizi daha iyi korumamızı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çabuk yorulmamızı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kolumuzu yana açıp parmak uçlarımızda yükseldiğimizde hangi becerimizi geliştiririz?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Yuvarlanma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Sürünme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 tahtasında yürürken kollarımız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 bağlı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Vücudumuzun yanında serbest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Başımızın üzerinde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Yana doğru açık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Dengede dururken vücudumuzun hangi bölümü ağırlık merkezimizi korur?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Gövde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dengede durma oyununda yanlış bir harekettir?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Sürekli sağa sola sallanmak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 yana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Derin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karşıya sabitlemek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durmak neyi geliştirir?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Dengeyi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Tek ayak üzerinde durma çalışmasında vücudun ağırlığı nereye verilmelidir?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parmak uçlarına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Yerdeki ayağın tabanına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olan ayağa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bir arkadaşına atarken ne yapmalısın?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Topa bakmalısın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Gözlerini kapatmalısın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Arkanı dönmelisin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 oturmalısın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Topu sektirirken elimizle topa nasıl vururuz?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Avuçla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Hafifçe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Müzik eşliğinde hareket etmeye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kendimizi düşünmeliyiz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Oyundan çıkmalıyız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Yardımlaşmalıyız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 etmeliyiz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Etrafımızdaki boşluğa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Kişisel alan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odası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