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durup ellerimizi yanlara açtığımız pozisyon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 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Engelli parkurda ilerlerken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Engellere çarpmamaya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Sıra beklerken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 ve düzgün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kurallarına uymak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Derse başlamadan önce yapılan hafif hareketlere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ayağımızla birden yukarı zıplamaya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kaybettiğimizde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 suçlamalıyız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Tebrik 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Hazır ol komutunda vücudumuz nasıl durmalıdır?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ve hareketsiz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 bir çizgide yürürken nereye bakmalıyız?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 elini havaya kaldırman istendiğinde hangi tarafını kullanırsın?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taraf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taraf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taraf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taraf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dururken neyi geliştirmeye çalışırız?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Sesimizi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Uykumuzu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Dengemizi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 bir çizgide yürürken nereye bakmalısın?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topu yakalamak için ellerimizi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 ve hazır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 içinde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yaparak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topunu yerde hareket ettirmek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Çiğneme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Tekmeleme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yapılan düzenli hareketlere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oyununda arkadaşlarımızla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Küskünlük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Etrafımızdaki boş alana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alan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Kollarımızı yana açarak neyi sağlamaya çalışırız?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Engelli parkurda engelin üzerinden nasıl geçilir?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Sıra beklerken arkadaşımızın önündeki boşluğa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girmeliyiz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Girmemeliyiz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kaybedince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Tebrik 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Derse başlamadan önce vücudu hazırlamak için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 'sağa dön' dediğinde hangi yöne dönmeliyiz?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esnetmek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Gerilme hareketleri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koşarız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vururuz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Sıraya gireriz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Ayaktayken dik durup ellerimizi yanlara açtığımızda hangi temel duruşu yapmış oluruz?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Yatış duruşu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 duruşu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Çökme duruşu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ayağımızın üzerinde dururken dengemizi korumak için kollarımızı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Vücudumuza yapıştırmalıyız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sallamalıyız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Başımızın üstüne koymalıyız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 doğru açmalıyız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Dengede durma çalışması yaparken nereye bakmak dengemizi daha kolay korumamızı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Karşıdaki sabit bir noktaya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kapatarak yere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dengede dururken yapılabilecek bir harekettir?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dönmek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ayak üzerinde sabit kalmak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çalışması sırasında gövdemizin dik durması bize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kolay düşmemizi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Dengemizi daha iyi korumamızı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çabuk yorulmamızı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kolumuzu yana açıp parmak uçlarımızda yükseldiğimizde hangi becerimizi geliştiririz?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kollarımız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 bağlı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Vücudumuzun yanında serbest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Başımızın üzerinde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 doğru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Dengede dururken vücudumuzun hangi bölümü ağırlık merkezimizi korur?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dengede durma oyununda yanlış bir harekettir?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sağa sola sallanmak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 yana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nefes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karşıya sabitlemek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durmak neyi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durma çalışmasında vücudun ağırlığı nereye verilmelidir?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 uçlarına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Yerdeki ayağın tabanına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 olan ayağa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topuklara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Topu bir arkadaşına atarken ne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bakmalısın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Gözlerini kapatmalısın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Arkanı dönmelisin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 oturmalısın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Topu sektirirken elimizle topa nasıl vururuz?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Tekme atarak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Avuçla tutarak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hareket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başarılı olmak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kendimizi düşünmeliyiz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Oyundan çıkmalıyız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Etrafımızdaki boşluğa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alan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