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Kaybeden bir takımın yapması gereken en doğru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Kazananı tebrik edip oyundan keyif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kurallarını suçlamak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 sıra beklerken yorulduğunda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Ona destek olmalıyız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sıradan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kuralları neden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zorlaştırmak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Herkesin adilce oynaması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arkadaşımız bir oyun kaybettiğinde ona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takımdan atıyorum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dahaki sefere daha iyi yaparız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çok kötüsün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Benim suçum değil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 bekleme kuralı neden toplumsal bir beceridir?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Başkalarına saygı duymayı öğretir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yoruluruz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vaktimiz çoktur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oyun uzar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Dürüst bir oyuncu hangisini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kazanırken dürüsttür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Kaybederken bile kurallara uyar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kendi lehine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 bakmıyorken hile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çalışması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Birlikte eğlenmek ve başarmak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 memnun etmek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yorulmak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oyunda anlaşmazlık çıktığında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Oyuna devam edilmelidir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kişi karar vermelidir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edilmelidir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Kurallara tekrar bakılmalıdır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Galibiyet sonrası rakibimize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edip el sıkışmalıyız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Onları küçük görmeliyiz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başarımızı övmeliyiz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konuşmamalıyız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oyununda yardımlaşma neyi artırır?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Oyunun kalitesini ve eğlencesini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Sıranın uzamasını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 beklerken oyun hakkında ne yapılabilir?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Oyundan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 kurallarını hatırlamak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Dürüstlük oyunu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kazanılmasını zorlaştırır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Oyunun daha keyifli olmasını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öğretmenleri ilgilendirir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arkadaşımızın hatasını nasıl düzeltiriz?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oyundan atarak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Nazikçe uyararak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söylemeyerek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bittiğinde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Sıraya geçilmelidir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Oyunun analizi ve 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kaçılmalıdır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edilmelidir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'Fair Play' (adil oyun)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Adil ve dürüst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bozmak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Hile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durup ellerimizi yanlara açtığımız pozisyon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Temel 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 bir çizgide yürürken nereye bakmalısın?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Karşıya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Öğretmenimiz 'sağa dön' dediğinde hangi yöne dönmeliyiz?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durmak neyi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Topu bir arkadaşına atarken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Topa bakmalısın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Gözlerini kapatmalısın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Arkanı dönmelisin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 oturmalısın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Topu sektirirken elimizle topa nasıl vururuz?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 atarak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Avuçla tutarak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hareket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başarılı olmak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kendimizi düşünmeliyiz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Oyundan çıkmalıyız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Yardımlaşmalıyız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Etrafımızdaki boşluğa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Engelli parkurda ilerlerken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Engellere çarpmamaya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 beklerken nasıl durmalıyız?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Sakin ve düzgün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kurallarına uymak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Derse başlamadan önce yapılan hafif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ayağımızla birden yukarı zıplamaya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Sıçrama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kaybettiğimizde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 suçlamalıyız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Tebrik 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Hazır ol komutunda vücudumuz nasıl durmalıdır?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ve hareketsiz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 bir çizgide yürürken nereye bakmalıyız?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Karşıya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 elini havaya kaldırman istendiğinde hangi tarafını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taraf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taraf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 taraf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taraf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dururken neyi geliştirmeye çalışırız?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Sesimizi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Uykumuzu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topu yakalamak için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ve hazır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 içinde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topunu yerde hareket ettirmek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Çiğneme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Sektirme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yapılan düzenli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oyununda arkadaşlarımızla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Küskünlük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Etrafımızdaki boş alana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Kollarımızı yana açarak neyi sağlamaya çalışırız?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