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 ve içindeki her şeyi kim yaratmıştır?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Hayvanlar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Allah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Allah'ın her şeyi bilmesi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 da öğrenir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 da unutur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 da uyur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O'ndan hiçbir şey gizlenemez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Şükretmek hangi duygunun ifadesidir?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Teşekkür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Üzüntü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Kızgınlık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 her şeyi işittiğine göre nasıl dua 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Saygıyla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Dünyadaki bütün canlıları kim yaratmıştır?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 insanları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Allah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Sihirbazlar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Allah'ın gücü her şeye yeter mi?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Bazen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Bilmiyorum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Evet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Allah'a şükretmek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İyi işler yapmalıyız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Başkalarıyla yarışmalıyız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oyun oynamalıyız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uyumalıyız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Yemeğe başlarken hangi ifadeyi söyleriz?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Besmele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Teşekkür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işi bitirdiğimizde veya bir nimete kavuşunca ne 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Elhamdülillah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Merhaba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Afedersin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Güle güle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arkadaşımızı gördüğümüzde ona ne demeliyiz?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Pardon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Hoşça kal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Güle güle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Selamün aleyküm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Güneşi, çiçekleri ve bizi kim yarattı?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Allah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Hayvanlar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 her şeyi bilir mi?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Bazen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bazısını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Evet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 her şeyi işitir ve bilir. O halde dua ederken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Sessizce içimizden söyleyebiliriz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Kimseye anlatmamalıyız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Annemize ve babamıza karşı davranışımız nasıl olmalı?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İnatçı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Saygılı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Umursamaz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Kaba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Doğru söyleyen ve dürüst olan bir çocuk için hangisi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Yalancıdır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Korkaktır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Güvenilirdir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Kurnazdır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Sağlıklı kalmak için vücudumuzu nasıl tutmalıyız?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Tozlu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Kirli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Temiz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Dağınık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Arkadaşımıza kalemini ödünç verdiğimizde ne yapmış oluruz?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Cimrilik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Bencillik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Kıskançlık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Yardımlaşma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Birisi bize hediye verdiğinde ne demeliyiz?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Neden?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Teşekkür ederim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ver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Sokaktaki bir kediyi beslemek neyi gösterir?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Merakı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Hayvan sevgisini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Dikkatsizliği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Korkuyu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bir hata yaptığımızda arkadaşımızdan nasıl özür dileriz?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Kaçarak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Özür dilerim diyerek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Gülerek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Arkadaşımızla yiyeceğimizi paylaşırsak ne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Arkadaşımız üzülür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Mutluluğumuz artar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Karnımız acıkır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Yiyeceğimiz biter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Güzel söz söylemek insanlar arasındaki ilişkiyi nasıl etkiler?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Kötüleştirir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Güzelleştirir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Zorlaştırır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Bozar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İçimizden geçirdiğimiz duaları kim işitir?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Arkadaşlarımız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Öğretmenimiz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Allah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Ailemiz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İnsanlara karşı her zaman nasıl davranmalıyız?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Güler yüzlü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Ciddi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Somurtkan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Yemeğe başlarken hangi ifadeyi söyleriz?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Besmele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Teşekkür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Yemeğimizi bitirince Allah'a şükretmek için ne 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Güle güle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Pardon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Elhamdülillah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Merhaba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arkadaşımızı gördüğümüzde ne 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Selamün aleyküm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İyi uykular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Güle güle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Afiyet olsun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Bütün dünyayı ve bizi kim yarattı?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Allah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Gizli yaptığımız bir iyiliği kim 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Annem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Allah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Aile içinde birbirimize nasıl davranmalıyız?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Kızgın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Sevgiyle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Doğru söyleyen birine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Dürüst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Tembel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Yaramaz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Sağlıklı kalmak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Temizlenmeliyiz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Uyuyalım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Birine yardım ettiğimizde nasıl hissederiz?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Üzgün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Kızgın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Mutlu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Allah'a şükretmenin en güzel yolu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Dua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Küsmek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Bize hediye veren birine ne demeliyiz?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Teşekkür ederim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Güle güle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Güneşi, ayı ve yıldızları kim yaratmıştır?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Allah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 bizim neler yaptığımızı görür mü?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Bazen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Evet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gündüz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Allah'ın bizi her an duyduğunu bilmek bizde nasıl bir duygu oluşturur?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Şaşkınlık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Sıkıntı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Güven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Nimetler için Allah'a ne demeliyiz?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Şükür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İtiraz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Kızgınlık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Doğadaki çiçekleri kim yaratmıştır?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Sanatçılar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Allah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Makineler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