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 yaparken makası nasıl tutmalıyız?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Koşarak taşımalı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Ucu bize bakmalı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Ucu aşağı bakmalı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Havaya kaldırmalı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Atık bir pet şişeden kalemlik yapmak hangi sanat türüne girer?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Üç boyutlu tasarım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boyama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Kağıt katlama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boyutlu resim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Oyun hamuru ile şekil yaparken en çok neyimizi kullanırız?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Parmaklarımızı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Fırçamızı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Yapıştırıcımızı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Makasımızı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Parmağımızı boyaya batırıp kağıda bastırmaya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Baskı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Kesme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ağaç yaprağını boyayıp kağıda bastırmak hangi çalışmadır?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Kolaj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 resim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Doğal nesne baskısı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Origami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 yaptıktan sonra fırçalarımızı nasıl bırakmalıyız?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Boya içinde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Yıkanmış ve düzenli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Kirli ve dağınık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Hayalimizdeki bir canavarı resmetmek için neyi kullanırız?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cetvel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Hayal gücü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siyah renk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geometrik şekiller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 yaparken makasla çalışırken nelere dikkat etmeliyiz?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Dikkatli kullanmalıyız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Ağzımızda tutmalıyız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Arkadaşımıza atmalıyız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Koşarak kesmeliyiz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'kırık çizgi' örneğidir?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Zikzak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Dalgalı çizgi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 çizgi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Kağıdın üzerini küçük noktalarla doldurmaya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Noktalama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Çizgileme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ana renklerden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'kırık çizgi' örneğidir?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 çizgi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Dalgalı çizgi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Zikzak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Sarı ve mavi rengi karıştırırsak hangi ara renk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Pembe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'sıcak' bir renktir?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Lacivert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Üçgen, kare ve daire gibi şekillerle resim yapmaya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Süsleme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Kompozisyon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Kesme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ağaç gövdesine dokunduğumuzda hissettiğimiz pürüzlü yapıya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Biçim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Doku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Çizgi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Kağıdı katlayarak şekil verme sanatına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Origami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Heykel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Kolaj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Atık malzemelerle yapılan üç boyutlu çalışmalara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Tasarım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Kil veya oyun hamuru ile şekil yaparken ne kullanırız?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Fırça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Ellerimiz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Parmağımızı boyaya batırıp kağıda iz bırakmaya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Baskı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Kesme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Doğal nesnelerle baskı yapmak için aşağıdakilerden hangisi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Yaprak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Plastik oyuncak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Metal kaşık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tarafı da birbirinin aynısı olan şekillere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Simetri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Karışık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Nokta çalışması yaparken kağıdın yüzeyini nasıl doldururuz?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Çizerek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Noktalar koyarak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Boyayarak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Karalayarak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Biten resmimizi arkadaşlara göstermek için ne yaparız?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Sergileriz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Boyarız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Saklarız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Yırtarız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 yaparken makas kullanmamız gerekirse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açık havada kullanmalıyız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Dikkatli ve öğretmenimizin gözetiminde kullanmalıyız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Koşarak kesmeliyiz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Arkadaşımıza doğru fırlatmalıyız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Çalışmamız bittiğinde boya fırçalarını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Yıkayıp kurulamalı ve yerine koymalıyız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Kapağını açıp kurumaya bırakmalıyız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Masanın üzerinde bırakmalıyız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Çöp kutusuna atmalıyız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 yaparken üzerimize boya dökülmemesi için ne giymeliyiz?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gözlüğü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Önlük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Eldiven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Şapka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arkadaşımızın resmine bakarken nasıl davranmalıyız?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Nezaketle inceleyip güzel yanlarını söylemeliyiz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Hemen karalamalıyız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bakmamalıyız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Dalga geçmeliyiz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Atölyede keskin aletlerle çalışırken en önemli kural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Dikkatli ve yavaş olmak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 kapatmak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olmak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 yaparken masamızı nasıl bırakmalıyız?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Kağıt parçalarıyla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Dağınık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Temiz ve düzenli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Boya lekeleriyle dolu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Kullanılmış boya sularını nereye dökmeliyiz?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Arkadaşımızın çantasına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Lavaboya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Saksıya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Boya kalemlerinin kapaklarını neden kapatmalıyız?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Ağır olmaları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Kurumamaları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Kaybolmamaları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güzel görünmesi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Atölye içinde yürürken nasıl hareket etmeliyiz?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Zıplayarak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Gözlerimiz kapalı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Dikkatli ve yavaş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ana renktir?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 yaparken ellerimiz kirlenirse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Üstümüze silmeliyiz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Öğretmenimizden izin alıp yıkamalıyız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yıkamamalıyız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Duvara sürmeliyiz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Sarı ve mavi rengi karıştırırsak hangi ara rengi elde ederiz?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Kahverengi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Pembe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Güneşi hangi renk grubuyla boyarsak sıcak bir his verir?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beyaz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Soğuk renkler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Sıcak renkler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siyah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Üçgen, kare ve daireyi ne olarak adlandırırız?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Fırça türleri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Çizgiler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Geometrik şekiller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ağaç gövdesine dokunduğumuzda hissettiğimiz pürüzlü yapıya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Doku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Kağıdı katlayarak figür yapma sanatına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Heykel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Kolaj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Origami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