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makası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taşımalı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Ucu bize bakmalı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Ucu aşağı bakmalı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Havaya kaldırmalı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'kırık çizgi'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Dalgalı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Nokta çalışması yaparken kağıdın yüzeyini nasıl doldururuz?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Noktalar koyarak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Karalayarak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rengi karıştırırsak hangi ara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 hangi renk grubuyla boyarsak sıcak bir his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Üçgen, kare ve daireyi ne olarak adlandırırız?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 türleri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şekiller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ağaç gövdesine dokunduğumuzda hissettiğimiz pürüzlü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Kağıdı katlayarak figür yapma sanatına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bir pet şişeden kalemlik yapmak hangi sanat türüne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boyutlu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boyama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katlama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boyutlu resim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 hamuru ile şekil yaparken en çok neyimizi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Parmaklarımızı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Yapıştırıcımızı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Makasımızı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Parmağımızı boyaya batırıp kağıda bastırmaya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ağaç yaprağını boyayıp kağıda bastırmak hangi çalışmadır?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resim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nesne baskısı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yaptıktan sonra fırçalarımızı nasıl bırakmalıyız?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içinde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Yıkanmış ve düzenli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 ve dağınık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Hayalimizdeki bir canavarı resmetmek için neyi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cetvel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Hayal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renk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geometrik şekiller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makasla çalışırken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Ağzımızda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 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kesmeliyiz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'kırık çizgi'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Dalgalı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Kağıdın üzerini küçük noktalarla doldurmaya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renklerden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rengi karıştırırsak hangi ara renk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'sıcak' bir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Üçgen, kare ve daire gibi şekillerle resim yapmaya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ağaç gövdesine dokunduğumuzda hissettiğimiz pürüzlü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Kağıdı katlayarak şekil verme sanatına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Origami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malzemelerle yapılan üç boyutlu çalışmalara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ile şekil yaparken ne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Parmağımızı boyaya batırıp kağıda iz bırakmaya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nesnelerle baskı yapmak için aşağıdakilerden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oyuncak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kaşık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tarafı da birbirinin aynısı olan şekillere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Biten resmimizi arkadaşlara göstermek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Sergileriz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Boyarız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Saklarız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Yırtarız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 kullanmamız gerekirse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açık havada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ve öğretmenimizin gözetiminde kullanmalıyız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kesmeliyiz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 doğru fırlatmalıyız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Çalışmamız bittiğinde boya fırçalarını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Yıkayıp kurulamalı ve yerine koymalıyız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Kapağını açıp kurumaya bırakmalıyız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Masanın üzerinde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kutusuna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üzerimize boya dökülmemesi için ne giymeliyiz?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gözlüğü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Eldiven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arkadaşımızın resmine bakarken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Nezaketle inceleyip güzel yanlarını söylemeliyiz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karalamalıyız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bakmamalıyız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geçmeliyiz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keskin aletlerle çalışırken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ve yavaş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kapatmak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masamızı nasıl bırakmalıyız?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parçalarıyla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 ve düzenli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lekeleriyle 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Kullanılmış boya sularını nereye dökmeliyiz?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Arkadaşımızın çantasına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Lavaboya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Saksıya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Boya kalemlerinin kapaklarını neden kapatmalıyız?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olmaları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Kurumamaları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Kaybolmamaları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güzel görünmesi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 içinde yürürken nasıl hareket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 kapalı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ve yavaş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ellerimiz kirlenirse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Üstümüze silmeliyiz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Öğretmenimizden izin alıp yıkamalıyız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yıkamamalıyız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Duvara sürmeliyiz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