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arkadaşımızdan kalemini isterken hangisini söylemeliyiz?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Lütfen verir misin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 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ver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Bana ver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Kaybolduğumuzda kime adresimizi söylemeliyiz?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Polise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 bir çocuğa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Sokak hayvanına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Tanımadığımız birine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Yaya geçidinde ışık kırmızı yanıyorsa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Zıplamalıyız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Beklemeliyiz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Otobüste giderken başımızı pencereden çıkarmak neden tehlikelidir?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Saçımız bozulur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Çarpmaya sebep olur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Üşürüz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yavaşlarız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Dişlerimizi fırçalarken suyu açık bırakmak neye sebep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İsrafa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Güzelliğe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Temizliğe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 anında yapılması gereken en güvenli hareket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Çök-kapan-tutun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Dans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29 Ekim hangi bayramımızdır?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 Bayramı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Cumhuriyet Bayramı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Zafer Bayramı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Gençlik Bayramı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Sınıfa girerken öğretmenimize ve arkadaşlarımıza ne demeliyiz?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Günaydın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Sınıfta parmak kaldırarak söz istemek hangi kurala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Trafik kuralı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 kuralı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kuralı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Sınıf kuralı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ilk yardım ihtiyacımız olduğunda kime gitmeliyiz?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Hizmetli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müdürü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Kütüphaneci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Okul hemşiresi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Düşen arkadaşımıza yardım etmek nasıl bir davranıştır?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Kötü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Gereksiz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Sınıfta söz alarak konuşmak neyi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Dersi bölmeyi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Düzenli dinlemeyi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Yemekten sonra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Diş fırçalamak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Çöp 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sağlıklı bir besindir?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Gazoz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Cips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Kışın dışarı çıkarken hangisini giyeriz?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Şort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Tişört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Evdeki oyuncaklarımızı toplamak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Anneye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Kardeşe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Bize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Annemizin annesine ne 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Teyze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Anneanne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Babaanne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 servisinde güvenli yolculuk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Emniyet kemeri takmalıyız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Ayağa kalkmalıyız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Camdan sarkmalıyız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Dişlerimizi fırçalarken suyu nasıl kullanmalıyız?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bırakmalıyız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Dökerek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Kapatmalıyız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 anında yapılması gereken en doğru hareket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Zıplamak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Çök-Kapan-Tutun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29 Ekim hangi bayramımızdır?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Zafer Bayramı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Gençlik Bayramı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Cumhuriyet Bayramı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 Bayramı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çocukluk anılarını anlattığı ev nerede bulunmaktadır?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Selanik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yaralanan bir arkadaşımızı kime haber vermeliyiz?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Kantinciye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Bahçıvana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Öğretmenimize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Marşı'mız çalınırken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Oynamalıyız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Hazırolda durmalıyız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Sınıfa girdiğimizde öğretmenimize ne demeliyiz?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Günaydın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 kurallarına göre söz almak için ne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Bağırırız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Parmak kaldırırız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Sıraya vururuz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Ayağa kalkarız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müdürün odasının bulunduğu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Yönetim bölümü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 salonu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Kantin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arkadaşımız düştüğünde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Bakmamalıyız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Yardım etmeliyiz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 eşyalarımızı nasıl kullanmalıyız?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Saklamalıyız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Özenli ve düzenli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Kaybetmeliyiz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Konuşan bir arkadaşımızı dinlerken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 yere bakmalıyız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oynamalıyız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Bağırarak bölmeliyiz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Göz teması kurmalıyız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şey isterken hangi ifadeyi kullanmak nezakettir?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Bana ver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 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Lütfen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temizlik görevlisi nerede çalışır?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müdür odasında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Okulun her yerinde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Kantin içinde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bahçede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Sınıfta çöpümüzü nereye atmalıyız?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Bahçeye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Çöp kutusuna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Sıranın altına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Camdan dışarı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Arkadaşımız yere düşen kalemini toplayamadığında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Yardım etmeliyiz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Bakmamalıyız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arkadaşımızla konuşurken nasıl davranmalıyız?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Kavga ederek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İterek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Nezaketle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Yemekten önce ellerimizi yıkamak ne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Suyu bitirmeyi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Mikroplardan korunmayı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yemeyi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yemeyi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sağlıklı bir besindir?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Cips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Gazlı içecek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Kışın dışarı çıkarken hangisini giymeliyiz?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Tişört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Şort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Sandalet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Atkı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Evde kendi oyuncaklarını toplamak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Sorumluluk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Ceza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Annenin annesine ne 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Babaanne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Anneanne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Teyze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