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arkadaşımızdan kalemini isterken hangisini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 verir misin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 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söz alarak konuşmak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 bölmeyi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dinlemeyi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yaralanan bir arkadaşımızı kime haber vermeliyiz?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Kantinciye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 yere düşen kalemini toplayamadığında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önce ellerimizi yıkamak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bitirmeyi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Mikroplardan korunmayı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sağlıklı bir besindir?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Gazlı içecek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hangisini giymeliyiz?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kendi oyuncaklarını toplamak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Annenin annesine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Babaanne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Anneanne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Kaybolduğumuzda kime adresimizi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 çocuğa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hayvanına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birine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Yaya geçidinde ışık kırmızı yanıyorsa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Otobüste giderken başımızı pencereden çıkarmak neden tehlikelidir?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Saçımız bozulur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Çarpmaya sebep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Üşürüz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yavaşlarız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Dişlerimizi fırçalarken suyu açık bırakmak neye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güvenli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hangi bayramımızdır?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Sınıfa girerken öğretmenimize ve arkadaşlarımıza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parmak kaldırarak söz istemek hangi kurala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ilk yardım ihtiyacımız olduğunda kime gitmeliyiz?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müdürü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hemşiresi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Düşen arkadaşımıza yardım etmek nasıl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fırçalamak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sağlıklı bir besindir?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hangisini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oyuncaklarımızı toplamak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Annemizin annesine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Anneanne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Babaanne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servisinde güvenli yolculuk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Emniyet kemeri takmalıyız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Ayağa kalkmalıyız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Camdan sarkmalıyız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Dişlerimizi fırçalarken suyu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doğru hareket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hangi bayramımızdır?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çocukluk anılarını anlattığı ev nerede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 çalınırken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Hazırolda durmalıyız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Sınıfa girdiğimizde öğretmenimize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kurallarına göre söz almak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Bağırırız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kaldırırız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Sıraya vururuz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Ayağa kalkarız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müdürün odasının bulunduğu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 bölümü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salonu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 düştüğünde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Bakmamalıyız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Özenli ve düzenli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Konuşan bir arkadaşımızı dinlerken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yere bakmalıyız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bölmeliyiz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teması kurmalıyız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şey isterken hangi ifadeyi kullanmak nezakettir?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ver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 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temizlik görevlisi nerede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müdür odasında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her yerinde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Kantin içinde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bahçede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çöpümüzü nereye atmalıyız?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kutusuna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Sıranın altına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Camdan dışarı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arkadaşımızla konuşurken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ederek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Nezaketle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