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çevremizdeki doğal bir sestir?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Araba kornası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Televizyon sesi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Telefon zili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Kuş sesi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İstiklal Marşı'nın ilk kıtası hangi kelimeyle başlar?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Korkma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Arkadaş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Yürü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Şarkı söylerken doğru nefes almak için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nefes almalıyız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nefes almamalıyız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Derin nefes almalıyız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Nefesimizi tutmalıyız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Şarkı söylerken doğru duruş pozisyonu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Öne eğilmek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Dik durmak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Arkaya yaslanmak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Uzun oturmak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 eşliğinde dans ederken ne yaparız?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Vücudumuzu hareket ettiririz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Hareketsiz dururuz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alkışlarız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Gözlerimizi kapatırız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Neşeli bir müzik dinlediğimizde kendimizi nasıl hissederiz?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Korkmuş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Mutlu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Üzgün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Kızgın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 dinlerken başkalarını rahatsız etmemek için nasıl davranmalıyız?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Bağırarak şarkı söylemeliyiz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Sessizce beklemeliyiz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sesle konuşmalıyız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Yerimizde zıplamalıyız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doğal bir sestir?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Televizyon sesi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Telefon zili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Araba kornası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Kuş sesi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 sesi ile aşağıdakilerden hangisi arasındaki farkı nasıl anlarız?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Kaynağı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Ağırlığı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Telli bir müzik aleti olan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Marakas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Gitar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jet uçağının çıkardığı ses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Hafif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 sesi ile çevresel sesleri karşılaştırdığımızda, hangisi sadece insana özgüdür?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Yağmur yağması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Köpek havlaması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Rüzgar esmesi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Konuşmak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Trenin düdüğünü uzun süre çalması sesin hangi özelliğidir?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Süresi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Şiddeti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'ince' bir sestir?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Kapı çarpması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Gök gürültüsü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Davul sesi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Kuş cıvıltısı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Vücudumuzu kullanarak ritim oluşturmak için ne yaparız?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 okuruz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Şarkı söyleriz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Uyuruz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 çırparız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Öğretmenimizin yaptığı ritmi aynen tekrar etmeye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Ritim kalıbı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Dans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Nefes almak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İstiklal Marşı'nı söylerken nasıl durmalıyız?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Koşarak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Hazır ol duruşunda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Oturarak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Yatarak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İstiklal Marşı'nın ilk kıtası hangi kelimeyle başlar?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Korkma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Çatma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Kahraman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Şarkı söylerken doğru nefes almak için neyi kullanırız?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ağzımızı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Kulaklarımızı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Gözlerimizi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Diyaframımızı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Şarkı söylerken vücudumuzun duruşu nasıl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hareketli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Dik ve rahat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Sırt üstü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Eğik ve büzülmüş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 eşliğinde yapılan hareketlere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Dans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Matematik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Hüzünlü bir müzik dinlediğimizde ne hissederiz?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Öfke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Neşe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Heyecan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Üzüntü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telli bir müzik aletidir?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Marakas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Gitar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Konser sırasında müzik dinleme adabı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sesle konuşmak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Sessizce beklemek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Şarkı söylemek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doğal bir ses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Rüzgar sesi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Yağmur sesi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Kuş sesi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Araba kornası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seslerden hangisi bir insan sesidir?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dalgası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Şarkı söyleyen çocuk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Kedi miyavlaması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Kapı gıcırtısı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Yağmurun yağarken çıkardığı ses nasıl bir sestir?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Doğal ses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Trafik sesi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sesi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Müzik aleti sesi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arkadaşımızın bizimle konuşması hangi tür sestir?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ses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Hayvan sesi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İnsan sesi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Mekanik ses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hayvan sesidir?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Havlayan köpek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Telefon zili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Bilgisayar sesi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Televizyon sesi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 sesini diğer seslerden ayıran en önemli özellik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Mekanik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gür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Hep aynı tonda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Canlı ve anlamlı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Gök gürültüsü nasıl bir sestir?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Çalgı sesi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Yapma ses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sesi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Doğal ses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dışarıdan gelen doğal bir sestir?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Ağaç yapraklarının hışırtısı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Silgi sesi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 sayfası sesi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Kalem sesi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 sesi ile çevresel sesler arasındaki fark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İnsan sesi genellikle duygularımızı ifade eder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sesi doğada yoktur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Çevresel sesler her zaman müziktir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sesi sadece fısıltıdır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davula sertçe vurduğumuzda çıkan ses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Hafif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İnce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Kuş cıvıltılarını duyduğumuzda hangi ses grubuna dahil ederiz?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Doğal ses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sesi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Elektronik ses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Müzik aleti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düdüğün uzun süre çalması sesin hangi özelliğini gösterir?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Yüksekliğini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Şiddetini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Rengini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Süresini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Kuş sesi, fil sesine göre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Kalın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Hafif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Vücudumuzu kullanarak ritim oluşturmak için hangisini yaparız?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 okumak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 çırpmak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Şarkı söylemek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Resim yapmak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Öğretmenimizin yaptığı ritmi tekrar ederken neye dikkat etmeliyiz?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Hıza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Sözlere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Melodiye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İstiklal Marşı'nı söylerken nasıl durmalıyız?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Dolaşarak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Hazır ol duruşunda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Yatarak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Oturarak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