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çevremizdeki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almak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nefes almamalıyız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duruş pozisyonu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eğilmek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 yaslanmak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dans ederken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 hareket ettiririz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Hareketsiz dururuz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alkışlarız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bir müzik dinlediğimizde kendimizi nasıl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başkalarını rahatsız etmemek için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şarkı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Yerimizde zıplamalıyız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aşağıdakilerden hangisi arasındaki farkı nasıl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Telli bir müzik aleti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jet uçağının çıkardığı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çevresel sesleri karşılaştırdığımızda, hangisi sadece insana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 havlaması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esmesi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Trenin düdüğünü uzun süre çalması sesin hangi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'ince'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çarpması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cıvıltısı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çırparız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aynen tekrar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 kalıbı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almak için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ağzımızı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Diyaframımızı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vücudumuzun duruşu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hareketli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ve rahat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Eğik ve büzülmüş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yapılan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Hüzünlü bir müzik dinlediğimizde ne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telli bir müzik aletidir?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sırasında müzik dinleme adabı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ses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seslerden hangisi bir insan sesidir?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dalgası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söyleyen 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 miyavlaması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gıcırtısı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Yağmurun yağarken çıkardığı ses nasıl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bizimle konuşması hangi tür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hayvan sesidir?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Havlayan köpek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sesini diğer seslerden ayıran en önemli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 aynı tonda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ve anlamlı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gürültüsü nasıl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Yapma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dışarıdan gelen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yapraklarının hışırtısı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sayfası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çevresel sesler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 genellikle duygularımızı ifade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 doğada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sesler her zaman müziktir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 sadece fısıltıdır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davula sertçe vurduğumuzda çıkan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cıvıltılarını duyduğumuzda hangi ses grubuna dahil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düdüğün uzun süre çalması sesin hangi özelliğini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sesi, fil sesine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çırpmak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tekrar ederken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