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çevremizdeki doğal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 zili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 ile çevresel sesleri karşılaştırdığımızda, hangisi sadece insana özgüdür?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yağması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 havlaması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esmesi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telli bir müzik aletidir?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davula sertçe vurduğumuzda çıkan ses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düdüğün uzun süre çalması sesin hangi özelliğini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 sesi, fil sesine göre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kullanarak ritim oluşturmak için hangisini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çırpmak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Öğretmenimizin yaptığı ritmi tekrar ederken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 söylerken nasıl durmalıyız?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 ol duruşunda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ilk kıtası hangi kelimeyle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nefes almak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nefes almalıyız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nefes almamalıyız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Derin nefes almalıyız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Nefesimizi tutmalıyız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duruş pozisyonu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Öne eğilmek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Arkaya yaslanmak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oturmak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dans ederken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Vücudumuzu hareket ettiririz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Hareketsiz dururuz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alkışlarız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kapatırız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Neşeli bir müzik dinlediğimizde kendimizi nasıl hissederiz?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Korkmuş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Kızgın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dinlerken başkalarını rahatsız etmemek için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Bağırarak şarkı söylemeliyiz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beklemeliyiz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Yerimizde zıplamalıyız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 zili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 ile aşağıdakilerden hangisi arasındaki farkı nasıl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Telli bir müzik aleti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Marakas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jet uçağının çıkardığı ses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Trenin düdüğünü uzun süre çalması sesin hangi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Şiddeti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'ince'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çarpması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gürültüsü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cıvıltısı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kullanarak ritim oluşturmak için ne yaparız?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okuruz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söyleriz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çırparız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Öğretmenimizin yaptığı ritmi aynen tekrar etmeye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 kalıbı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 söylerken nasıl durmalıyız?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 ol duruşunda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ilk kıtası hangi kelimeyle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Kahraman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doğru nefes almak için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ağzımızı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Kulaklarımızı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Diyaframımızı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Şarkı söylerken vücudumuzun duruşu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hareketli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ve rahat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 üstü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ve büzülmüş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eşliğinde yapılan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Hüzünlü bir müzik dinlediğimizde ne hissederiz?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Heyecan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Üzüntü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Konser sırasında müzik dinleme adabı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beklemek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bir ses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kornası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seslerden hangisi bir insan sesidir?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dalgası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Şarkı söyleyen çocuk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 miyavlaması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gıcırtısı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Yağmurun yağarken çıkardığı ses nasıl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arkadaşımızın bizimle konuşması hangi tür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hayvan sesidir?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Havlayan köpek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Telefon zili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sesini diğer seslerden ayıran en önemli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Mekanik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gür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 aynı tonda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ve anlamlı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gürültüsü nasıl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Yapma 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dışarıdan gelen doğal bir sestir?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yapraklarının hışırtısı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Silgi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sayfası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Kalem 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sesi ile çevresel sesler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 genellikle duygularımızı ifade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 doğada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sesler her zaman müziktir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 sadece fısıltıdır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 cıvıltılarını duyduğumuzda hangi ses grubuna dahil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aleti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