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Satır sonuna sığmayan kelimeler nasıl ayrılır?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Boşluk bırakarak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Hece yerinden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yerinden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İstediğimiz yerden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‘Televizyon’ kelimesi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Televizyo-n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T-elevizyon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Tel-evizyon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Tele-vizyon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Satır sonunda tek harf bırakılır mı?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'a' bırakılır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‘Araba’ kelimesi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Ara-ba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Ar-aba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A-raba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Arab-a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Satır sonuna sığmayan kelime bölme işareti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Kısa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işareti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kelime doğru bölünmüştür?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Ma-sa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M-asa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Masa-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Mas-a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alfabesinde toplam kaç harf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ünlü (sesli) bir harf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Alfabemizin ilk harfi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tek hecelidir?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Alfabemizde 'z' harfinden hemen önce hangi harf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Kelimeyi hecesinden ayırmak için hangi işaret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,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üç hecelidir?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pencere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alfabesinde kaç tane ünlü (sesli) harf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sessiz bir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Heceleri ayırırken 'kitap' kelimesi nasıl gösterilir?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k-i-t-a-p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ki-tap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Alfabemizin son harfi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iki hecelidir?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alfabesinde 'ş' harfinden sonra hangi harf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ünlü (sesli) bir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sessiz bir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'L' sesi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başına hece oluşturamaz.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 bir harftir.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kelime başında bulunur.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bir harftir.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‘Kitap’ kelimesi satır sonuna sığmazsa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Kitap-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K-itap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Ki-tap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dudakların yardımıyla çıkarılan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Alfabemizin ilk harfi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sesli harf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'e' harfinin yazılışı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 yazılır.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bir harftir.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Yuvarlak hatları vardır.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çizgilerden oluşur.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alfabemizde 't' harfinden hemen sonra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kalın bir sesli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'n' harfi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Sessiz bir harftir.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kelimede bulunmaz.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son harftir.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bir harftir.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ünlü harftir?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hangisinin yazılışında eğri çizgi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İnce ünlü harfler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a, ı, o, 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b, c, d, 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e, i, ö, 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k, l, m, 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satır sonuna sığmayan kelime bölme kuralına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Ka-lem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Kal-em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Kale-m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harflerden hangisi çift dudakla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heceli kelimeler satır sonunda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İstediğimiz gibi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Heceye göre bölünür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Bölünmez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‘Defter’ kelimesi nasıl doğru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De-fter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Deft-er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Def-ter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D-efter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çizgi (-) satır sonunda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Kelimenin devam ettiğini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Kelimenin bittiğini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Cümlenin bittiğini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sorulduğunu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‘Oyun’ kelimesi nasıl bölünür?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Oyu-n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Bölünmez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Oy-un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kelime satır sonunda yanlış bölünmüştür?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K-itap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Ka-lem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