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en son geçen yıl görüşmüştük.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geceki fırtına ağaçların devrilmesine yol açtı.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herkesin fikrini tek tek aldık.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sanatçı, eserlerini büyük bir titizlikle sergiledi.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'mantık hatası'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 başarılı olmak için çok çalışmalısın.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söyleyeceklerim, sizin için faydalı olacaktır.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Yarınki toplantıya herkesin mutlaka katılması gerekiyor.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ilacı içmek ölümü bile, hatta hastalıktan kurtarabilir.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'tamlama yanlışı'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küçük baş hayvanlar pazara getirildi.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akşamki kazada birçok yaralı ve ölüler vardı.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ve fen bilimleri fakülteleri bugün tatil.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kapısı ve pencereleri boyandı.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'nesne eksikliği'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Çocuklara masal anlattı, onları eğlendirdi.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her zaman güvenir ve yardım ederim.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kitabı okudum ve kütüphaneye geri verdim.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soruları çözdü ve tahtaya yazdı.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3(x - 2) - 2(x + 1) = 5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3 katının 5 eksiği, aynı sayının 2 katının 10 fazlasına eşittir. Bu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400 TL'lik bir ürün %20 indirimle satılırsa, ürünün indirimli fiyatı kaç TL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Aralarındaki yaş farkı 5 olan iki kardeşin yaşları toplamı 25 ise, küçük kardeş kaç yaşındadır?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300 km'lik yolu 4 saatte giderse, aracın ortalama hızı saatte kaç km'dir?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3/5'i erkektir. Sınıfta 12 kız öğrenci olduğuna göre, toplam öğrenci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İşlem önceliğine göre: 10 + 5 * (8 - 2) /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'çatı uyuşmazlığı' kaynaklı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sonuçları açıklandığında herkes çok sevindi.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 raflara dizilip sessizce yerine yerleştirdi.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ödevler bitirilip dosyaya konuldu.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çalışırken müzik dinlemeyi severim.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dikdörtgenin kısa kenarı 6 cm, uzun kenarı 10 cm'dir. Bu dikdörtgenin alanı kaç cm²'dir?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a=3 ve b=2 için (a² - b²) / (a - b)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miktar para 3 kişi arasında 2:3:5 oranında paylaştırılıyor. En az pay alan kişi 40 TL alırsa, toplam para kaç TL'dir?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Ardışık üç tek sayının toplamı 57 ise, bu sayıların en büyüğü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alış fiyatı 80 TL, satış fiyatı 120 TL'dir. Bu satıştan elde edilen kâr yüzde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yazarın okuyucuya doğrudan söylemediği, ancak metnin genel akışından çıkarılabilecek örtük anlamlara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anlam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"Sanatçı, eserinde toplumsal sorunlara ayna tutarken kendi iç dünyasının karanlık dehlizlerinde kaybolmayı da ihmal etmiyor." cümlesindeki altı çizili ifadeyle anlatılmak istenen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Yalnızlaşmak ve içselleşmek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sorunlarına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izlerini sürmek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olayları görmezden gelmek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Paragrafın ana düşüncesiyle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her yardımcı düşünce ana düşünceyi destekler.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Genellikle paragrafın ilk veya son cümlesinde verilir.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bütününe hakim olan temel iletidir.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kapsadığı tüm özel örnekleri tek tek açıklar.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bir paragrafın giriş cümlesi olmaya en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Bunun yanı sıra, kültürel mirasın korunması da önem arz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çağ, hız ve tüketim üzerine kurulu bir düzeni zorunlu kılıyor.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Ayrıca, elde edilen bu veriler bilimsel olarak kanıtlanmıştır.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yüzden insanlar, teknolojinin esiri olmaktan kurtulmalıdır.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"Okumak, bir insanın zihninde yeni kapılar açan gizemli bir anahtardır." cümlesinde kullanılan söz sanatı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Mübalağa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'gereksiz sözcük kullanımı'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kitabı okurken çok heyecanlandım.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Kardeşimle beraber yarın sinemaya gideceğiz.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kendi işine bakmalı diye düşünüyorum.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derste çok ilginç bir hikâye anlattı.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akışını bozan cümle ile ilgili olarak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 tamamen alakasız, başka bir konuyla ilgili cümledir.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sonuna eklenmesi gereken bir sonuç cümlesidir.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Konunun dışına çıkan veya farklı bir bakış açısı getiren cümledir.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ana fikri ile aynı doğrultudadır.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Paragrafı ikiye bölme sorularında dikkat edilmesi gereken en önemli nokta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üslubundaki değişimler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 sayısının eşitliği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Bağlaçların kullanıldığı cümleler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 veya bakış açısının değiştiği yerin tespiti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'yazarın nesnel bir tutum sergilediği' nasıl anlaşılır?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Abartılı ifadelerin sıkça kullanılmasıyla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 ve yorumlara yer verilmesiyle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kanıtlanabilir verilere ve gerçeklere dayanılmasıyla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birinci kişi ağzından anlatım yapılmasıyla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Düşünceyi geliştirme yollarından 'tanımlama'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birinin sözüne yer verir.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kavramı birbirine benzetir.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kavramın ne olduğunu açıklar.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Sayısal verilerden yararlanır.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paragrafın yardımcı düşüncelerini bulurken yapılan yanlış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kökünü dikkatli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anahtar kelimelere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 ve son cümleye bakıp karar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Seçeneklerden yola çıkarak metni taramak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"İnsanoğlu, zamanın akışına karşı koyamadığı için hatıralarına sığınır." cümlesindeki temel yargı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geçişi ve insanın geçmişe özlemi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durdurulamaz bir güç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Hatıraların geleceği şekillendirmesi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teknolojiye olan bağımlılığı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anlatım biçimlerinden 'betimleme'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Kavramlar arasında karşılaştırma yapılır.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ikna etme amacı güder.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Kelimelerle resim çizme sanatıdır.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bir sıra dahilinde anlatılır.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üçgenin iç açılarının ölçüleri oranı 2:3:5 şeklindedir. Bu üçgenin en büyük iç açısı kaç derecedir?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sütun grafiğinde 4 farklı ürünün satış miktarları gösterilmektedir. A ürünü 20, B ürünü 30, C ürünü 40 ve D ürünü 10 adet satılmıştır. C ürününün toplam satış içindeki yüzdesi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Kenar uzunlukları 6 cm ve 8 cm olan bir dikdörtgenin köşegen uzunluğu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'tamlayan eksikliği'nden kaynaklanan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 fikirlerine ve düşüncelerine her zaman saygı duyarım.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hatalarını başkalarına yüklememelisin.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bahçesi ve sınıfları bugün temizlendi.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Senin ve kardeşinin yardımları bizi çok mutlu etti.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daire grafiğinde bir şirketin giderleri gösterilmektedir. Personel giderleri 120 derecelik bir dilim ile gösteriliyorsa, personel giderlerinin tüm giderlere oranı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'anlamca çelişen sözcüklerin bir arada kullanımı'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Eminim ki o da bu akşam bize katılacaktır.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Tamı tamına üç yıl kadar oldu görüşmeyeli.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kesinlikle yanılıyor olabilirsin.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Sanıyorum bu işi yarın bitirebiliriz.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'özne-yüklem uyumsuzluğu'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 dersin bitmesini sabırsızlıkla bekliyor.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Kuşlar neşeyle cıvıldayarak uçuyorlar.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Bazı insanlar her zaman dürüst olamazlar.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kimse bu konuda bir şey söylemedi.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'yüklem eksikliği'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 bana süt, kardeşime meyve suyu verdi.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olaydan ne sen sorumlusun ne de ben.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 çay, o ise kahve içti.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Oraya bazen yürüyerek, bazen de arabayla gideriz.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'sözcüğün yanlış anlamda kullanımı'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çıkan yasalar herkesi yakından ilgilendiriyor.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iç yüzünü henüz kimse bilmiyor.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Ücretler, yapılan işin süresine göre ayrımcılık gösteriyor.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ilaç, ağrılarınızı hemen kesecektir.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'ek fiil eksikliği'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ev oldukça büyük ama bahçesi küçüktü.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O, oldukça çalışkan ama dürüst değil.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çok güzel ve oldukça güneşliydi.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 çok eski ve yıpranmış görünüyor.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