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Nominativ (yalın hal) durumunda 'der' artikeline sahip bir ismin, Akkusativ (ismin -i hali) durumundaki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'mit, aus, bei, nach, von, zu' edatlarından sonra gelen Kasus'tur?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Akkusativ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'durch, für, gegen, ohne, um' edatları hangi Kasus ile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Akkusativ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'Die Tasche ___ Frau ist rot.' cümlesi için en uygun Genitiv kullanımı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'Ich drücke dir die Daumen' (Baş parmaklarımı senin için bastırıyorum) deyimi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yardım ediyorum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tehdit ediyorum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bekliyorum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şans diliyorum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çok yorgun olduğunu ifade etmek için kullanılan 'Ich bin fix und fertig' deyiminin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Bitmiş durumdayım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'Alles in Butter'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çok yağlı olduğunda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olduğunda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bir haber alındığında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 yolunda olduğunda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'Da steppt der Bär' (Orada ayı dans ediyor)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tehlikeli bir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Hayvanat bahçesini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sıkıcı bir yeri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eğlenceli ve hareketli bir ortamı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'Das ist nicht mein Bier' deyimi Türkçedeki hangi ifadeye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benim umurumda değil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işi ben yapmalıyım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benim en sevdiğim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çok pahalı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'Hals- und Beinbruch!' demek aslında ne dilemektir?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Sakın düşme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şanslar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'Jemandem einen Bären aufbinden'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kandırmak / 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ayı resmi çizmek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Dativ (ismin -e hali) durumunda 'das' artikeli hangi şekle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'Tomaten auf den Augen haben' (Gözlerinde domates olmak)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sağlığının bozulduğunu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Gözlerinin çok kırmızı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önündeki şeyi fark etmemeyi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gördüğünü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verstehe nur Bahnhof' (Sadece tren istasyonunu anlıyorum) ifadesi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tarif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anlamadığında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Almancayı çok iyi bildiğinde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Trenden inerken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'Den Faden verlieren' deyimi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takip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sökülmesi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Konuşurken konuyu unutmak/kaybetmek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Dikiş dikmeyi öğrenmek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'Ein Auge zudrücken'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gözle bakmak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Gözünü kapatıp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dikkatli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görmezden gelmek / göz yummak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'Schwein haben' (Domuz sahibi olmak)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Çiftlik sahibi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şanslı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kirli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'die Gelegenheit' kelimesinin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'başarılar' dilemek için kullanılan 'Viel Erfolg!' ifadesindeki 'Erfolg'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konzentrieren' fiili hangi edat ile birlikte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'das Abitur' sınavı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 bitirme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bitirme/Olgunluk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yeterlilik sınavı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'Trotzdem' bağlacı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Buna rağmen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Genitiv (ismin -in hali) durumunda dişil (die) isimlerin artikeli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'die Unterkunft' (konaklama) kelimesinin eş anlamlısı olarak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Wohnung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Reise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Gebäude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Bleibe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verabreden' fiili hangi bağlamda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veda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sözleşmek/buluşma ayarlamak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meşhur 'Oktoberfest' festivali hangi şehirde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'Die Erfahrung' kelimesi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Deneyim/Tecrübe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wohlfühlen'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yürümeyi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arzulamayı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iyi hissetmeyi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'die Voraussetzung' kelimesinin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Tavsiye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kültüründe 'der Feiertag'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tatil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sonu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 Wolfgang von Goethe'nin dünya edebiyatına kazandırdığı, bir bilim insanının ruhunu şeytana satmasını konu alan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Tell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Räuber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Schiller'in yazdığı ve İsviçre'nin ulusal kahramanını konu alan, 'Özgürlük' temalı ünlü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Kabale und Liebe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Carlos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Egmont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Tell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Goethe'nin genç bir sanatçının imkansız aşkını ve duygusal çöküşünü anlattığı, mektup roman türündeki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Leiden des jungen Werthers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Iphigenie auf Tauris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Torquato Tasso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und Dorothea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sehe ___ Hund.' cümlesindeki boşluğa hangi artikel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Schiller'in ilk büyük tiyatro eseri olan ve iki kardeşin çatışmasını konu alan 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Maria Stuart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Jungfrau von Orleans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Räuber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her zaman Dativ (ismin -e hali) gerektirir?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kaufen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Genitiv durumunda eril (der) ve nötr (das) isimlerin sonuna genellikle hangi ek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 veya -es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'Das Auto ___ Vaters ist neu.' cümlesindeki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Çoğul isimlerin Dativ (ismin -e hali) durumunda artikelin sonuna hangi harf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gebe ___ Kind ein Buch.' cümlesinde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