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Gözlemlenebilir evrendeki galaksilerin büyük çoğunluğunu oluşturan, düzensiz ve belirgin bir yapısı olmayan galaksi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Çubuklu sarmal galaksiler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Düzensiz galaksiler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Sarmal galaksiler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Eliptik galaksiler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Samanyolu Galaksisi hangi galaksi kümesinin bir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Yerel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 Kümesi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Herkül Kümesi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 Kümesi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genişlediğini ve galaksilerin bizden uzaklaştığını kanıtlayan gözlemsel olgu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Kırmızıya kayma (Redshift)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ıraklık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mikrodalga arka plan ışıması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Galaksilerin merkezinde bulunduğu düşünülen ve ışığın bile kaçamadığı devasa gök cisimleri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Süper kütleli kara delikler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yaklaşık %27'sini oluşturduğu tahmin edilen, galaksileri bir arada tutan ancak doğrudan gözlemlenemeyen madde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Karanlık madde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Antimadde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Baryonik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Edwin Hubble tarafından geliştirilen ve galaksilerin şekillerine göre sınıflandırıldığı şema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Drake Denklemi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Hubble Düzeni (Diyapazon)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Hertzsprung-Russell Diyagramı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 Yasaları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hızının zamanla artmasına neden olduğu düşünülen gizemli güç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etkileşim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Samanyolu Galaksisi'ne en yakın büyük sarmal galaksi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 Galaksisi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Magellan Bulutları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Sombrero Galaksisi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Andromeda Galaksisi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Galaksilerin merkezinden dışa doğru açılan, yıldız oluşumunun yoğun olduğu bölgelere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 diskleri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kümesi çekirdekleri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Sarmal kollar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haleler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yaklaşık 13,8 milyar yıl önce tek bir noktadan genişlemeye başladığı teorinin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Patlama (Big Bang)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Çöküş (Big Crunch)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Durağan Durum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Evren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Galaksilerin kütleçekimsel etkileşimle birbirlerinin içinden geçmesi veya birleşmesi sonucu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süpernova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nebula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Galaktik çarpışma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yörünge sapması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büyük ölçekli yapısında galaksilerin dizilimi hangi şekle benzetilir?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Kozmik ağ (sünger benzeri yapı)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bir 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dağılmış noktalar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bir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(Big Bang) teorisine göre evrenin yaklaşık kaç yıl önce meydana geldiği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13,8 milyar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4,5 milyar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8,2 milyar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milyar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her yöne doğru genişlediğini kanıtlayan ve uzak galaksilerin bizden uzaklaştığını gösteren gözlem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parlaklık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Kırmızıya kayma (Redshift)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 yutulması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Patlama'nın en güçlü kanıtı olarak kabul edilen, evrenin her yerinde saptanan zayıf mikrodalga radyasyonu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Kozmik Mikrodalga Arka Plan Işıması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 Işıması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Rüzgarları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Işınlar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başlangıcında oluşan ilk ve en basit elementler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Hidrojen ve Helyum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ve Gümüş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ve Nikel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ve 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Patlama'dan hemen sonra evrenin çok kısa bir sürede üstel olarak büyümesi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Genişleme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Çökme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Enflasyon (Şişme)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Edwin Hubble, 1929 yılında galaksilerin bizden uzaklaşma hızının mesafeleriyle doğru orantılı olduğunu gözlemlemiştir. Bu yasaya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Hubble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 Görelilik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Hareket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teorisine göre, evrenin ilk anlarında madde ve karşıt maddenin birbirini yok ederek enerjiye dönüşmesi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Füzyon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Annihilasyon (Yok olma)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 Patlaması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Bozunma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toplam kütle-enerji yoğunluğunun yaklaşık %68'ini oluşturduğu düşünülen ve evrenin genişlemesini hızlandıran gizemli güç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 Akışı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Dalgalar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sonrası evrenin 'opak' olduğu, ışığın serbestçe yayılamadığı dönemi sona erdiren ve evrenin şeffaflaştığı olaya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Yeniden Birleşme (Rekombinasyon)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Yıldız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 Birleşmesi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genişlemesini yavaşlatan temel kuvvet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Nükleer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Kütleçekimi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Nükleer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Patlama'dan sonra oluşan ilk yıldızların ve galaksilerin ortaya çıktığı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Kozmik Şafak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Çağlar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Plank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başlangıcındaki tekillik (singularity) durumu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çok düşük, hacmi çok büyüktür.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çok düşük, yoğunluğu sonsuzdur.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çok yüksek, hacmi çok büyüktür.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Sıcaklığı ve yoğunluğu sonsuzdur.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ışık yılı, ışığın boşlukta bir yıl boyunca katettiği mesafe olarak tanımlanır. Bu mesafe yaklaşık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4,2 ışık yılı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9,46 trilyon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bin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 milyon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Paralaks yöntemiyle bir yıldızın uzaklığını ölçmek için Dünya'nın Güneş etrafındaki yörüngesinin hangi iki konumu arasındaki fark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ve gece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 ay arayla iki farklı nokta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 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ve Dünya 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paralaks açısı küçüldükçe, o nesnenin Dünya'ya olan uzaklığı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Uzaklık 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 görünmez hale gelir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Uzaklık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Uzaklık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Dünya'ya en yakın yıldız olan Proxima Centauri'nin uzaklığı yaklaşık kaç ışık yılıdır?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8,3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4,2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Astronomik Birim (AB)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parlaklık ölçeği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 ile Güneş arasındaki ortalama mesafe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bir saniyede aldığı 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birbirine uzaklığı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uzaklık birimlerinden hangisi 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Astronomik Birim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Parsek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Paralaks yöntemi, çok uzak galaksilerin ölçümü için neden yetersiz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Teleskoplar yeterince güçlü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Paralaks açısı ölçülemeyecek kadar küçülür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 çok hızlı hareket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 sabit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parsek (pc) yaklaşık kaç ışık yılına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3,26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12,5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9,46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Güneş'ten çıkan ışığın Dünya'ya ulaşması yaklaşık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uzaklığını ölçmede kullanılan 'Standart Mum' yöntemi hangi gök cisimleri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Paralaksı ölçülemeyen çok uzak yıldızlar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Sönük cüce gezegenler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sistemi içindeki göktaşları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Parlaklığı önceden bilinen değişken yıldızlar (Sefeidler)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uzaklık ölçüm yöntemi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Trigonometrik paralaks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yılı analizi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Spektroskopik paralaks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yılı birimi astronomide en çok neyi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Yıldızlararası ve galaksiler arası mesafeleri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Karadeliklerin olay ufkunu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Gezegenlerin yörünge uzunluklarını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kütlelerini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