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ve yüksek şiddetli patlayıcı hareketlerde vücudun öncelikli olarak kullandığı enerji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ATP-CP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Oksidatif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programında sporcunun performansını artırmak için yüklenmenin zamanla kademeli olarak artırılması hangi ilke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Devamlılık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yüklenme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Spesifiklik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Üçlü atlama branşında sporcunun yaptığı teknik sıçrama evrelerinin doğru sıralaması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Adım, koşu, sekme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Koşu, sıçrama, düşüş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Sıçrama, atlayış, koşu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sporunda 'servis' atışı yapılırken topun fileyi geçip rakip sahaya düşmemesi durumunda hakem tarafından verilen karar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Fault (Hata)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 oyununda savunma oyuncusunun rakip oyuncunun topu kontrol etmesini engellemek için kurallara aykırı fiziksel müdahalede bulunması durumunda verilen ceza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atış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atışı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 vuruşu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atışı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Periodizasyonun 'hazırlık dönemi'nde temel amaç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 kondisyon ve temel motorik özellikleri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 formunu zirveye taşımak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Sezonu dinlenerek geçirmek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taktiksel becerilere odaklanmak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besin gruplarından hangisi sporcuların enerji ihtiyacını karşılayan ana 'makro besin'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'RICE' protokolünün 'I' harfi hangi tedavi yöntemini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İstirahat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Ice (Buz uygulaması)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sporlarından biri olan ve 'atlı cirit' oyununun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parkuru tamamlamak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Rakip oyuncuya değnek isabet ettirmek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kaleye sokmak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 attan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modern anlamda yeniden başlatılmasında öncü olan ve IOC'nin kurucusu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Kürek sporunda teknenin dengesini sağlamak ve rotayı belirlemekle görevli olan kişi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Dümenci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Pruva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ekonomisi açısından bakıldığında, bir kurumun spor faaliyetine finansal destek sağlayarak marka değerini artırması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Vergilendirme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Sponsorluk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sosyolojisine göre sporun toplum üzerindeki temel işlevlerinden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 toplumdan izole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 sporun içine dahil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gelir elde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entegrasyonu ve barışı desteklemek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Amerikan futbolunda topun rakip kale sahasına taşınmasıyla elde edilen en yüksek puan değerindeki skor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Field goal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Conversion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Touchdown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Safety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geliştirmek için yapılan antrenmanların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 şiddetli ve uzun süreli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 aralarının çok uzun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şiddetli ve çok kısa süreli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kaldırma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ve yüksek şiddetli patlayıcı güç gerektiren aktivitelerde vücudun öncelikli olarak kullandığı enerji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Oksijenli solunum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asidi oksidasyonu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ATP-CP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geliştirmek isteyen bir sporcunun antrenman programında hangisine öncelik vermesi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 çalışmaları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kısa süreli, maksimum şiddetli sprintler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esneme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 şiddetli, uzun süreli sürekli egzersizler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ilkelerinden 'spesifiklik' ilkesi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Antrenmanın, hedeflenen branşın özelliklerine uygun olması gerektiğini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 boyu süren antrenman döngülerini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dinlenme sürelerinin azaltılmasını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şiddetinin kademeli olarak artırılmasını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Periodizasyonun 'hazırlık dönemi' aşamasının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Müsabaka dönemine en üst düzeyde performansla 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 ve özel temel kondisyonu inşa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Sakatlık sonrası rehabilitasyonu tamamlamak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Sponsorluk anlaşmalarını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Üçlü atlamada sporcunun faul yapmaması için dikkat etmesi gereken en kritik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 tahtasının gerisinden kalkış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adımın tamamını aynı ayakla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 havuzuna sadece bir ayağıyla temas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Basış tahtasının ön çizgisini geçmemek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oyununda 'servis' atışı yapılırken topun düşmesi gereken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Deuce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Baseline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Servis karesi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 oyununda bir oyuncunun topu elinde tutarak yapabileceği maksimum adım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Amerikan futbolu ve ragbi arasındaki temel farklardan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Ragbide saha uzunluğu daha fazladır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Amerikan futbolunda topu ileriye doğru pas vermek yasaktır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Amerikan futbolunda koruyucu ekipman kullanımı daha yaygındır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Ragbi daha kısa sürede oynanır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geleneksel Türk sporlarından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Beyzbol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topu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Oyunlarının kurucusu olarak kabul edilen ve oyunları yeniden başlatan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Naismith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sosyolojisine göre sporun toplum üzerindeki en önemli işlevlerinden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entegrasyonu ve barışı desteklemesi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elit sporcuların kariyer yapmasını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ekonomik gelirlerini doğrudan artırması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rejimlerin tek aracı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ekonomisi bağlamında 'sponsorluk'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malzemelerinin üretim maliyetini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kurumun, tanıtım karşılığında spora finansal destek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devletten aldığı maaşı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Kulüplerin bilet satışlarından elde ettiği geliri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beslenmesinde vücudun ana enerji kaynağı olan makro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RICE protokolü hangi harfin açılımı yanlış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I: Ice (Buz uygulama)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C: Compression (Kompresyon/Sargı)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R: Rest (Dinlenme)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E: Exercise (Egzersiz)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Kürek sporunda teknenin yönünü belirleyen ve hızını kontrol eden sporcuya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Dümenci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ve yüksek şiddetli egzersizlerde vücudun öncelikli olarak kullandığı enerji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oksidasyonu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ATP-CP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Krebs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ifade eden VO2 max değeri neyi ölçer?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yağ oranı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kalp atım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dakikada tüketilen maksimum oksijen miktarı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gücü kapasitesi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Anaerobik eşik antrenmanlarının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 nabzını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Esnekliği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Laktik asit toleransını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anaerobik güç antrenmanlarına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 90 şiddetle 100 metre sprint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tempolu yürüyüş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dakika hafif koşu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mesafe bisiklet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enerji üretimi için gerekli olan temel molekül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Aerobik kapasiteyi geliştirmek için en uygun antrenman yöntemi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ağırlık kaldırma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(continuous) antrenman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İzometrik kasılma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Anaerobik glikoliz sürecinde yan ürün olarak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Laktik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şiddetli egzersizlerde kaslarda yorgunluğa neden olan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Hidrojen iyonu birikimi (asidoz)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kaybı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fazlalığı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 eksikliği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Interval (aralıklı) antrenmanların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dinlenmeden 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tempolu çalışma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odaklı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Yüklenme ve dinlenme dönemlerini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Oksijenli ortamda enerji üretimi hangi organelde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