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Fotosentezin ışığa bağımlı reaksiyonları kloroplastın hangi kısmında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Tilakoit 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Mitokondrinin iç zarındaki kıvrımlı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Krista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 ve solunumun ortak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ATP üretimi ve tüketimi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Klorofil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Glikozun parçalanması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üretimi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Etil alkol fermentasyonu sonucunda glikozdan ne üretilir?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ve CO2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 alkol, CO2 ve ATP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Laktik asit ve ATP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ATP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seçilim sonucunda bir popülasyonda hangi durumun gerçekleşmesi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Çevreye uyum sağlayan genlerin nesilden nesile aktarılma oranının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Mutasyonların tamamen durması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Popülasyondaki birey sayısının her zaman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bireylerin aynı genetik yapıya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Charles Darwin'in 'Türlerin Kökeni' adlı eserinde vurguladığı temel mekanizma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yaşam süresinin uzatılması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 yoluyla evrim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karakterlerin kalıtımı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Türlerin aniden ve birbirinden bağımsız oluşumu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popülasyonda varyasyonun (çeşitliliğin) artmasına doğrudan neden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Stabilizing (dengeleyici) seçilim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eşeysiz üreme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Mutasyonlar ve eşeyli üreme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afetler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türlerin benzer çevresel koşullara uyum sağlamak için benzer özellikler geliştirmesine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Iraksak evrim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Lamarck'ın evrimle ilgili 'kullanılan organ gelişir, kullanılmayan körelir' hipotezinin günümüzde kabul görmemesinin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kayıtlarının yetersiz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seçilimin bir evrim mekanizması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Canlıların sadece mutasyonla değişmesi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özelliklerin kalıtsal olmaması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kolu ile yarasa kanadının kemik yapısının benzer olması aşağıdakilerden hangisi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organlar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 dışı kalıtım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Homolog organlar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Yakınsak evrim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popülasyonda gen frekanslarının şans eseri (örneğin doğal afet sonrası) değişmesine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seçilim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sürüklenme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Hücresel solunumun glikoliz evresi hücrenin hangi bölgesinde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 matriksi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 iç zarı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'uyum başarısı' (fitness) kavramını en iyi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Canlının hayatta kalma ve üreme başarısı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Canlının mutasyon geçirme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Canlının sadece beslenme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Canlının çevredeki fiziksel gücü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Evrimsel süreçte coğrafi izolasyonun temel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çeşitliliğin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Türleşme sürecinin hızlanması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Mutasyonların engellenmesi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Popülasyonun yok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Endüstri devrimi sırasında açık renkli güvelerin azalması ve koyu renkli olanların artması hangi sürece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sürüklenme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seçilim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Türlerin ortak bir atadan türediğini gösteren kanıtlardan biri olan 'Embriyolojik benzerlikler' hangi bilim dalı ile incelenir?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Karşılaştırmalı embriyoloji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Mikrobiyoloji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Biyocoğrafya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seçilimin gerçekleşmesi için gerekli olan şartlardan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Kalıtsal varyasyonun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bireylerin ortama mükemmel uyum sağlaması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Popülasyonda aşırı üreme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Çevresel kaynakların sınırlı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sisteminde DNA dizilimini kesmekle görevli olan moleküler makas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 enzimi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Rehber RNA (gRNA)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Cas9 proteini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Genetiği Değiştirilmiş Organizmalar (GDO)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Zararlılara karşı direnç kazandırabilir.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Besin değerini artırmak için kullanılabilir.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Türler arası gen aktarımı içerebilir.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hayvanlarda uygulanabilir.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her türlü hücre tipine dönüşebilme yeteneğine sahip olan kök hücre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Multipotent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Totipotent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Unipotent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Oligopotent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teknolojisinde hedef bölgeyi tanıyan ve Cas9'u o bölgeye yönlendiren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Rehber RNA (gRNA)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Kromozom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kök hücre tedavisinin potansiyel kullanım alanlarından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 nakli ihtiyacının azaltılması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Doğuştan gelen genetik hastalıkların tedavisi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Hasarlı dokuların onarılması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Kanserli hücrelerin iyileştirilmesi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Fotosentezde suyun fotolizi sonucu açığa çıkan oksijenin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Atmosfere verilmek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ATP üretimine destek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Glikozun yapısına katılmak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Klorofili yükseltgemek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GDO'lu ürünlerin üretiminde yaygın olarak kullanılan, bakterilerden alınan dairesel DNA parçalarına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Histon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Nükleotid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Kromatin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teknolojisinin temelini oluşturan doğal savunma mekanizması hangi canlı grubunda keşfedilmiştir?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Yetişkin bireylerin vücudunda bulunan ve sadece bulunduğu dokunun hücrelerine dönüşebilen kök hücrelere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Multipotent kök hücre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Pluripotent kök hücre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Totipotent kök hücre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Embriyonik kök hücre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GDO çalışmalarında 'transgenik' terimi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bir türden gen aktarılmış organizma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Laboratuvarda klonlanmış canlı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mutasyona uğramış organizma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Hibritleşme yoluyla üretilmiş bitki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yöntemiyle hedeflenen gen bölgesinde yapılan işlem genellikle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dizisini okuma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 sentezini durdurma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Proteini parçalama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DNA'da kesme ve ekleme yapma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Kök hücrelerin laboratuvar ortamında çoğaltılması ve farklı hücre tiplerine dönüştürülmesi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Replikasyon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GDO teknolojisinin tarımdaki avantajlarından biri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su tüketimi sağlama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Tohum çeşitliliğini artırma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 kullanımını azaltma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Ürünlerin doğal yapısını koruma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döngüsünün G1 evresinde gerçekleşen en önemli olay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 zarının erimesi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 kromatitlerin ayrılması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replikasyonu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Organel sayısının artışı ve büyüme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Kanser hücrelerinin normal hücrelerden en temel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mitozla çoğalmaları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Ribozomlarının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Kontrolsüz ve hızlı bölünmeleri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içermemeleri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döngüsünün kontrol noktalarından hangisi, DNA hasarının onarılıp onarılmadığını denetler?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G1 kontrol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kontrol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kontrol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G2 kontrol noktası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Krebs döngüsü (sitrik asit döngüsü) sırasında üretilen temel enerji taşıyıcı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FADH2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NADP+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 kontrol noktasında aşağıdakilerden hangisinin gerçekleşmesi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İğ ipliklerinin kinetokorlara bağlanması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Sitokinez başlangıcı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sentezinin durması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eşlenmesi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Fotosentezin ışıktan bağımsız reaksiyonlarında (Calvin döngüsü) aşağıdakilerden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H2O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Oksijenli solunumda elektron taşıma sisteminin (ETS) son elektron alıcısı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NAD+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Kloroplastlarda ışığı soğuran temel pigment molekülü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Karotenoid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Antosiyanin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Ksantofil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Klorofil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Laktik asit fermentasyonu hangi canlı grubunda yaygın olarak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Protistalar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Çizgili kas hücreleri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 hızını doğrudan etkileyen çevresel faktörlerden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şiddeti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CO2 konsantrasyonu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 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