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petro-kimya sanayisinin gelişmesinde etkili olan ve 'Petkim' tesislerine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otomotiv sanayisinin en yoğun olduğu ve 'Türkiye'nin Detroit'i' olarak anılan bölge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kurulan ve Türkiye'nin ilk demir-çelik fabrikası olma özelliğini taşıyan işletme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İskenderun Demir-Çelik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Ereğli Demir-Çelik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Karabük Demir-Çelik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Seydişehir Alüminyum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çay sanayisinin neredeyse tamamının Doğu Karadeniz'de toplanmasının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kaynaklarına yakınlık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Hammaddeye yakınlık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kolaylığı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hangisi, Türkiye'nin önemli pamuklu dokuma sanayi merkezlerinden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Artvin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Kahramanmaraş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şeker fabrikalarının kuruluş yerlerinin belirlenmesinde aşağıdakilerden hangisi en temel kriterdir?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teknoloji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Hammaddeye yakınlık (şeker pancarının çabuk bozulması)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İşgücü maliyeti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seramik ve porselen sanayisinin en gelişmiş olduğu, bu alanda dünya çapında markalara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Kütahya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Bilecik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uçak sanayisi ve havacılık endüstrisi denince akla gelen ilk merkezimiz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kağıt sanayisinin yoğunlaştığı bölgelerde temel tercih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 su ve hammadde (orman)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araziler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entegre gübre fabrikalarından biri olan ve liman imkanları sayesinde ithalata dayalı çalışan tesis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Kimya Sanayi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Bandırma Gübre Fabrikaları (BAGFAŞ)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 Gübre Sanayi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Gübre Üretim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cam sanayisinin gelişmesinde en büyük pay sahibi olan ve kurucusu Şişecam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Kırklareli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tarıma dayalı sanayinin en yoğun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yüksek noktası olan Ağrı Dağı, hangi dağ sırası veya bölge sisteminin bir parçası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Volkanik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Anadolu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Toroslar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Toroslar üzerinde yer alan ve 'Torosların zirvesi' olarak bilinen 3086 metre yüksekliğindeki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Beydağları (Kızlarsivrisi)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Anadolu Dağları'nın en yüksek bölümünü oluşturan, Rize ve Artvin sınırlarında bulunan dağ silsilesi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Canik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Yalnızçam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yer alan ve sönmüş bir volkanik dağ olan Erciyes Dağı'nın yüksekliği yaklaşık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4058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3917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3254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alan, kırılma (horst) sonucu oluşmuş ve kuzeyden güneye doğru uzanan dağlar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Menteşe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Yunt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Toros Dağları'nın Orta Toroslar bölümünde yer alan, özellikle dağcılık sporu açısından önemli olan ve 'Aladağlar' olarak bilinen dağ kütlesi hangi ilimiz sınırları içerisindedir?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Bölgesi'nde yer alan ve volkanik bir dağ olmayan, daha çok kıvrımlı yapısıyla dikkat çeken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Karacadağ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Nemrut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krater gölüne ev sahipliği yapan ve Doğu Anadolu'da bulunan volkanik dağımız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Nemrut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Tendürek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Anadolu Dağları'nın kıyıya en yakın uzandığı ve orografik yağışların en fazla olduğu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dağlardan hangisi oluşum bakımından diğerlerinden farklıdır (kırılma vs. kıvrılma)?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Madra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Hakkari yöresinde bulunan ve Türkiye'nin en engebeli dağlık alanlarından biri olan dağ silsilesi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Cilo-Sat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Munzur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Bölgesi'nin en yüksek noktası olan ve kış turizmiyle ünlü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Samanlı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ikliminin karakteristik özelliği olan her mevsim yağışlı olmasının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kıyıya paralel uzanması ve nemli hava kütleleri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Akdeniz'den gelen sıcak hava akımları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enlem etkisiyle oluşan cephesel yağışlar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aylarındaki şiddetli konveksiyonel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yaz kuraklığının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Kuzeyden gelen soğuk hava kütleleri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Denizellik etkisinin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yükseltisinin az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Yazın etkili olan dinamik yüksek basınç merkezleri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'Maki' bitki örtüsünün yaygın olarak görüldüğü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Karasal İklim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İklimi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İklimi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Karasal İklim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görülen karasal iklimin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Yazların sıcak ve kurak, kışların soğuk ve kar yağışlı 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oldukça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ılıklığının çok belirgin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mevsimin düzenli yağış 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Erzurum-Kars platosunda görülen 'Sert Karasal İklim'in en karakteristik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yağışlarının kış yağışlarından fazla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mevsimin ılıman geçmesi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seviyesine yakın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farkının çok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ikliminde kışın görülen yağışların oluşum şekli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Yamaç yağışları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Yükselim yağışları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Konveksiyonel yağışlar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Cephesel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ikliminde orman altı örtüsü olan 'psödomaki'lerin (yalancı maki) yaygın olduğu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yıllık yağış miktarının en az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Akdeniz ikliminin bitki örtüsü olan makilerin tahrip edilmesiyle oluşan kısa boylu çalılıklara verilen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Garig (Frigana)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Alpin çayır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Karasal iklimin hakim olduğu yerlerde ilkbahar yağışlarıyla yeşeren, yazın kuruyan ot topluluklarına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Bozkır (Step)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dağların kıyıya dik uzandığı Ege Bölgesi'nde iklimin iç kesimlere sokulabilmesinin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kesimlerde denizel etkinin görülmesi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rejiminin Karadeniz ile aynı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ile iç kesimler arasında sıcaklık farkının çok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kar yağışının hiç görülmemesi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 karasal iklimin görüldüğü yerlerde yaz yağışlarının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meltemleri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Konveksiyonel (yükselim) yağışlar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Cephesel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Orografik (yamaç)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haritada ölçeğin paydasının küçülmesi durumunda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Haritada gösterilen alan genişler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üzerinde kaplanan alan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Ayrıntıyı gösterme gücü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 teknolojileri kullanılarak elde edilen uydu görüntülerinden hangisi en az yararlanılır?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Arazi kullanımındaki değişimleri analiz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yangınlarının yayılımını takip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maden rezervlerinin tam miktarını belirleme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örtüsünün değişimini izleme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elemanlarından olan basıncın yeryüzündeki dağılışını etkileyen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şekillerinin engebeli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günlük hareketi ve 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uzaklık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 boyunca sıcaklık farkının az, yağışın her mevsim düzenli olduğu ve doğal bitki örtüsünün geniş yapraklı ormanlar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iklimi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Ekvatoral iklim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