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(s.a.v.) Mekke dönemindeki tebliğ stratejisi ile Medine dönemindeki devlet yönetimi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 döneminde kurumsallaşma, Medine döneminde ise gizli tebliğ esas alınmıştır.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 döneminde devletleşme, Medine döneminde sadece ibadetler öne çıkmıştır.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 döneminde sadece savaş, Medine döneminde sadece ticaret esas alınmıştır.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 döneminde bireysel irşad, Medine döneminde toplumsal ve siyasal yapılanma ön plandadır.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yayılmasında 'cihad' kavramı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Barış, İslam'ın temel ilkesi olup savaş sadece zorunlu durumlarda bir araçtır.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hukukuna göre savaşta masum insanlara, doğaya ve mabetlere zarar verilmemesi esastır.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İslam, yayılmak için kılıç zoruyla toplumlara zorla kabul ettirilmiş bir dindir.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savaşları, sadece savunma ve zulmü engelleme amacıyla yapılmıştır.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Halife döneminde görülen 'Hz. Ömer Dönemi'ndeki en önemli idari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teşkilatlanması, adli sistemin kurulması ve vergi sisteminin düzenlenmesi.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Halifelik makamının saltanata dönüştürülmesi.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ilk kez Arap Yarımadası dışına çıkması.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Kur'an-ı Kerim'in kitap haline getirilmesi.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medeniyetinin altın çağında, Müslüman bilginlerin Avrupa'ya en temel katkısı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Avrupa'ya sadece askeri teknolojiyi tanıtmaları.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merkezi krallık sistemini kurmaları.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Avrupa'daki tüm kiliseleri yıkıp yerine cami inşa etmeleri.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Yunan eserlerini tercüme ederek Rönesans'ın zeminini oluşturmaları.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aile kurumunun korunması ile ilgili aşağıdakilerden hangisi aile bağlarını güçlendiren bir unsur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içinde istişareye (danışmaya) önem verilmesi.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Çocukların sorumluluğunun sadece anneye yüklenmesi.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Eşler arasında sevgi, saygı ve merhametin esas alınması.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Akrabalık bağlarının (sıla-i rahim) gözetilmesi.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kadının statüsü ile ilgili aşağıdakilerden hangisi doğru bir bilgidir?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eğitim hakkı sadece ev işleriyle sınırlandırılmıştır.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toplum içinde çalışması ve ekonomik özgürlüğü yasaktır.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 ve erkek, insan olma ve kulluk sorumluluğu bakımından eşittir.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Kadın, İslam hukukunda erkeğin mülkü olarak kabul edilir.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ekonomisinde faiz yasağının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piyasadan çekilerek yastık altında biriktirilmesini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vergi gelirlerini artırmak.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ticaretin tamamen durdurulmasını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Sermayenin sadece belli bir kesimde birikmesini önleyerek sosyal adaleti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sorumluluk ve bireysel özgürlük ilişkisi bağlamında İslam'ın yaklaşımı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Özgürlük, başkalarına zarar vermediği sürece sınırsız bir haktır.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tamamen kaderin mahkumu olduğu için eylemlerinden sorumlu değildir.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irade sahibi bir varlık olduğu için seçimlerinden ve sonuçlarından sorumludur.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 sadece ibadetlerle sınırlıdır, ahlaki eylemler özgürlük alanına girmez.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İslam'daki 'sosyal adalet' kavramı için aşağıdakilerden hangisi en belirleyici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 ve sadaka gibi yardımlaşma kurumlarıyla gelir dağılımında denge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Toplumdaki tüm sınıfları ortadan kaldırarak herkesi aynı mesleğe yönlendirmek.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zenginlerin yönetime katılmasına izin vermek.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araçlarının tamamını devletin tekeline almak.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çevreye duyarlılık (ekolojik denge) ile ilgili hangi ifade İslam'ın özüne daha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yeryüzünün halifesi olarak doğayı korumak ve imar etmekle sorumludur.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Doğa, insanın sınırsızca tüketebileceği bir kaynaktır.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sorunları sadece modern dünyanın bir sorunudur, dinin bu konuda bir hükmü yoktur.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Hayvanlar ve bitkiler sadece insanın faydalanması için yaratılmıştır, hakları yoktur.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Gençlik döneminde değerler eğitiminin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Gençlerin geleneksel değerlerden tamamen koparak modernleşmesi.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Gençlerin sadece akademik başarıya odaklanıp diğer değerleri göz ardı etmesi.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Gençlerin kimlik inşasında doğru ahlaki ilkeleri ve sorumluluk bilincini kazanması.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Değerlerin sadece yaşlılık döneminde öğrenilmesi gereken unsurlar olması.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Modernizm ve din çatışması bağlamında 'uyum' arayışı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çağın imkanlarını dini değerlerle çatışmadan, etik çerçevede kullanmayı.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Modernizmin tüm unsurlarının dini birer emir gibi kabul edilmesini.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modern dünyadan tamamen izole edilerek yaşanmasını.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modern dünyanın gereklerine göre tamamen değiştirilmesini.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İslam anlayışı ve laiklik ilişkisi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Türkiye'de İslam, devletin resmi ideolojisi olarak anayasada yer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Laiklik, din ve devlet işlerinin ayrılması ve devletin tüm inançlara tarafsız olmasıdır.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Türkiye'de laiklik, dinin toplumdan tamamen dışlanması anlamına gelir.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Türkiye'de laiklik, sadece İslam dininin yasaklanması için uygulanmaktadır.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 inanç esasları ile ilgili aşağıdakilerden hangisi temel bir doktrindir?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Teslis (Baba-Oğul-Kutsal Ruh) inancı Hristiyanlığın temel dogmalarından biridir.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 inancı (Allah'ın birliği) temel esas değildir.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Hristiyanlıkta ibadet sadece oruç tutmaktan ibarettir.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Hristiyanlıkta kilise teşkilatı sadece sosyal bir kurumdur, dini bir otoritesi yoktur.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 inancı ve Tevrat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Tevrat, Yahudiliğin kutsal kitabıdır.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Yahudilik, seçilmişlik inancına dayalı, etnik bir karakter taşıyan bir dindir.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Yahudilikte ahiret inancı ve cennet-cehennem kavramları yer almaz.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Yahudilikte Hz. Musa'ya verilen 10 Emir büyük öneme sahiptir.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Mekke döneminde tebliğ sürecinin temel odak noktası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teşkilatlanması ve hukuk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 esaslarının yerleştirilmesi ve tevhid vurgusu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düzenlemelerin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stratejilerin belirlenmesi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 ve Medine dönemleri karşılaştırıldığında, Medine döneminin ayırt edici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İbadetlerin sadece bireysel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ilk kez duyurulması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ve siyasal bir toplum yapısının inşası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Müşriklerin yoğun baskısı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savaşın temel ilkesi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 topraklarını tamamen yok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savunma ve adaleti tesis etme amacı gütmek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Dinleri yaymak için zor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Ganimet elde etmek için sınırları genişletmek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Halife döneminde devletin idari yapısında gerçekleşen en önemli kurumsallaşma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 sistemine geçilmesi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hiyerarşinin oluşturulması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Arap kökenlilerin yönetime 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teşkilatının kurulması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medeniyetinin altın çağında bilimin gelişmesini sağlayan en temel etken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çalışmaların sadece dini metinlerle sınırlı tutulması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geri kalanından tamamen izole olunması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Yunan eserlerinin Arapçaya tercüme edilmesi ve geliştirilmesi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Avrupa'dan gelen teknolojik yardımlar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 bilginlerin Avrupa'ya katkısı bağlamında, Rönesans'ı tetikleyen temel unsur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Müslümanların Avrupa'yı istila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hukukunun Avrupa krallıklarına zorla kabul ettirilmesi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Avrupa'nın İslam dünyasını askeri olarak işgal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coğrafyasındaki bilimsel birikimin Endülüs aracılığıyla aktarılması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aile kurumunun korunması için belirlenen temel sorumluluk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gücü olanın ailede mutlak otorite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Sevgi, saygı ve karşılıklı hak-sorumluluk bilinciyle hareket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üyelerinin birbirinden tamamen bağımsız yaşaması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Bireylerin kendi çıkarlarını ön planda tutması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kadına bakışı ile ilgili temel ilke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sadece ev içi işlerle görevli sayılması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mirastan pay alma hakkının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erkekle birlikte insan onuru ve sorumluluk açısından eşit görülmesi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sosyal hayattan tamamen izole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ekonomisinde faizin yasaklanmasının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Sermayenin belirli ellerde toplanmasını engelleyip sosyal adaleti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zenginlerin yatırım yapmasını teşvik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değerini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Ticaretin tamamen durdurulması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sorumluluk ve bireysel özgürlük arasındaki ilişki nasıl açıklanabilir?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Ahlaki sorumluluklar bireyin özgürlüğünü kısıtlayan unsurlardır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 özgürlük, iradeyi ahlaki değerler ve sorumluluk ile kullanmaktır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Özgürlük, ahlaki sorumluluktan bağımsız bir haktır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sadece özgür olduğunda ahlaki sorumluluklarını kaybeder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sosyal adaletin sağlanmasında en etkili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Zenginlerin fakirlere sadece sadaka vermesi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vergilerin toplanması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devletin yardımlarıyla sınırlı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 ve yardımlaşma mekanizmaları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çevreye duyarlılık ve ekolojik denge ile ilgili en temel prensip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sadece ekonomik fayda için kullanılması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Çevrenin korunmasının sadece estetik bir kaygı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yeryüzünde bir halife (emanetçi) olarak doğayı korumakla yükümlü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insan kullanımı için sınırsız bir kaynak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Gençlik döneminde değerler eğitiminin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dünyaya karşı kapalı bir nesil yetiştirilmesi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Karakterin şekillenmesi ve toplumsal aidiyetin güçlenmesi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Gençlerin sadece akademik başarıya odaklanması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Geleneklerin sorgulanmadan kabul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Modernizm ve din ilişkisi bağlamında İslam'ın temel yaklaşımı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Modernleşmeyi tamamen bir dinden uzaklaşma süreci olarak görmek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Modernizmin tüm unsurlarını reddetmek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modernizme göre tamamen şekillendirmek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ile çelişmeyen modern unsurları kendi değerleriyle sentezleyerek uyum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İslam anlayışı ve laiklik ilişkisi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Türkiye'de İslam anlayışı sadece laiklik çerçevesinde şekillenmiştir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Laiklik, dini kamusal alandan tamamen silmeyi hedefler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ve devlet işlerinin ayrılığı, dinin özgürce yaşanmasına imkan tanır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 İslam'ın tüm ibadetlerini geçersiz kılar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Muhammed'e ilk vahiy hangi yıl ve nerede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632, Medine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610, Kabe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622, Sevr Mağarası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610, Hira Mağarası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 döneminin temel karakteristiği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 esaslarının tebliği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hukuku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düzenleme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Hicretin Medine döneminde İslam toplumu için en önemli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Kabe'nin temizlenmesi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devletinin temellerinin 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Müşriklerin affedilmesi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özgürlük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 döneminde müşriklerin baskıları karşısında Müslümanların yaşadığı en zor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Boykot yılları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 Haccı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Hudeybiye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Bedir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Medine Sözleşmesi'nin en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Müslümanların birliği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ambargo uygulamak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Şehirdeki tüm gruplarla barışçıl bir düzen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Mekke'yi fethetmek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ilk yıllarında Müslümanların Mekke'den ayrılmak zorunda kalmasının ana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 kontrol etme isteği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refah arayışı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İnançlarını özgürce yaşayamamaları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mevsiminin sert geçmesi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tebliğ sürecinde izlediği 'tebliğ, tebyin, temsil' kavramlarından 'tebyin'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Örnek olma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 döneminde Müslümanların Habeşistan'a hicret etmelerinin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hazırlığı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Medine'ye yakın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ticaret imkanları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 bir hükümdarın korumasına sığınmak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Medine döneminde İslam'ın yayılmasında 'Suffa'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savaş stratejisini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yerini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 öğretim merkezini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Mekke'de İslam'ın ilk yıllarında Müslümanlara karşı uygulanan boykotun süresi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