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elektrik devresinde akıma karşı gösterilen zorluğa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 şiddeti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Ohm yasasına göre, bir iletkenin uçları arasındaki potansiyel farkın akım şiddetine oranı neyi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gücünü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direncini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enerjisini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yükünü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devrelerinde akımı ölçmek için kullanılan devre elemanı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Ampermetre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Reosta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devrede gerilimi ölçmek için devreye paralel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Sigorta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Ampermetre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Direnci 10 ohm olan bir iletkenden 2 amper akım geçiyorsa, uçları arasındaki potansiyel fark kaç volttur?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0.2 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devrelerinde direnci ayarlanabilen devre elemanına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Reosta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Kondansatör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Transformatör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iletkenin direnci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kesit alanına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cinsine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üzerinden geçen akıma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İletkenin boyuna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 bağlı dirençlerde eşdeğer direnç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Dirençlerin toplamı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Dirençlerin terslerinin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Dirençlerin karelerinin toplamı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Dirençlerin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Akım şiddetinin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Amper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dirençlerde her bir direncin uçları arasındaki potansiyel fark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Birbirine 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 ile doğru orantılıdır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 değeriyle çarpımına eşittir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gerilimden büyüktür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İdeal bir ampermetrenin iç direnci kaç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yüksek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Devredeki akımı kesen veya elektriksel güvenliği sağlayan devre elemanı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Kondansatör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Sigorta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uygulanan kuvvet, cismin yer değiştirmesine dik ise yapılan iş kaç joule'dür?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ile yolun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bir ortamda serbest bırakılan bir cismin yere düşerken mekanik enerjisi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sabiti k olan bir yay x kadar sıkıştırıldığında depolanan esneklik potansiyel enerjisi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k.x²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0.5.k.x²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0.5.k.x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k.x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kinetik enerjisi, hızının karesi ile nasıl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Karesi ile ters orantılı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 orantılı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Orantısız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orantılı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İşin birimi olan Joule, temel birimlerle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N.m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W.s²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kg.m/s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motor 500 Joule'lük işi 10 saniyede yapıyorsa, bu motorun gücü kaç Watt'tır?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skaler bir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kütlesi 2 katına çıkarılırsa, aynı hızdaki kinetik enerjisi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katına çıkar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katına çıkar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Yarıya iner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Sürtünmeli bir yüzeyde yapılan iş, sistemde hangi enerji türüne dönüşür?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Elektriksel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Hızı 2 katına çıkan bir cismin kinetik enerjisi kaç katına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1.41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vinç 200 N ağırlığındaki yükü 5 metre yukarı kaldırırsa yapılan iş kaç Joule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dalga türlerinden hangisi hem enine hem de boyuna dalga özelliği gösterebilir?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 dalgaları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boşluktaki hızı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Frekansa bağlı olarak değişir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Sabittir ve c harfi ile gösterilir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Ortamın yoğunluğuna göre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 ile doğru orantılıdır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hızı, ortamın hangi özelliğine bağlı olarak değişmez?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Esnekliğine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dalganın genliği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tepe noktası arasındaki mesafeyi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Dalganın birim zamandaki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Dalganın taşıdığı enerji miktarını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Dalganın periyodunu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Doppler etkisi en net hangi fiziksel olayda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yankılanması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kaynağının hareketli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Elektromanyetik spektrumda frekansı en yüksek olan ışın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Kızılötesi ışınlar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Görünür ışık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Gama ışınları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dalgaları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Boyuna dalgalardır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dalgalardır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Boşlukta yayılamazlar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dalgalardır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kırılma indisi yüksek olan bir ortamdan düşük olana geçerken izlediği yol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yansıma yapar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Doğrultusu değişmeden ilerler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Normalden uzaklaşarak kırılır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Normale yaklaşarak kırılır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dalganın birim zamandaki salınım sayısına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çift yarıkta girişim (Young deneyi) neyi kanıtlar?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soğurulduğunu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sadece doğrusal yayıldığını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dalga karakterinde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tanecikli yapısını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Sesin şiddeti (gürlüğü) fiziksel olarak ne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boyu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elektromanyetik dalga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Mikrodalgalar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Ultraviyole ışınlar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ışınları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yasasına göre, izole bir sistemdeki toplam entropi değişimi için aşağıdakilerden hangisi her zaman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dengedeyken negatif değer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dışarıdan ısı verildiğinde artar.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azalır.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artar veya sabit kalır.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Carnot çevriminin verimi hangi iki değişkene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iç basıncına ve yoğunluğuna.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ve soğuk depoların mutlak sıcaklıklarına.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Çalışan maddenin kütlesine ve hacmine.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Çevrimin tamamlanma süresine ve hızına.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Entropi kavramı fiziksel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dışarıya yaptığı toplam işi.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sahip olduğu toplam enerjiyi.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sahip olduğu kinetik enerji miktarını.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düzensizlik veya rastgelelik derecesini.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Tersinir bir süreçte, evrenin toplam entropisindeki değişim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iç enerjisine eşittir.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