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'table' (masa) kelimesinin artikeli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hangisinin artikeli 'une'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fenêtre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stylo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ordinateur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'Grand' (büyük) sıfatı dişil bir isimle kullanıldığında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artikeller (les articles définis)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ce, cet, cette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du, de la, des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un, une, 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le, la, l', 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'Poser un lapin' deyimi Türkçedeki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Birini ekmek (randevuya gelmemek)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şanslı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sırrı ifşa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'Avoir le cafard' ifadesi Fransızcada hangi duyguyu belirtmek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heyecanlı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aç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Keyifsiz veya mutsuz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Korkmuş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'C'est la fin des haricots' dediğinizde neyi kastetmiş olursunuz?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Artık yolun sonuna gelindiğini (umut kalmadığını)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saatinin geldiğini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başlangıç yapıldığını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 alışverişinin bittiğini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'Tomber dans les pommes'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aşık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hata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 ağacından düşmek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'Donner sa langue au chat'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hediye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 beslemek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fısıldamak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Tahmin etmekten vazgeçmek (bilememek)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'Être haut comme trois pommes' ifadesi kimler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uzun boylu insanlar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 insanlar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insanlar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küçük çocuklar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'Appeler un chat un chat' deyimi Türkçedeki hangi deyimle benzerdir?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Kediye kedi demek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Adını koymak (açık sözlü olmak)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Lafı evirip çevirmek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Sözünü sakınmamak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eril (masculin) bir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 école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chaise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livre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 gomme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'Coûter les yeux de la tête'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yormak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Ateş pahası olmak (çok pahalı)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ucuz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'Avoir le cœur sur la main' deyimi hangi kişilik özelliğini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İnatçı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Cömert ve yardımsever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'Raconter des salades'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Salata tarifi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Yalan yanlış şeyler anlatmak (uydurmak)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Bahçecilikle uğraşmak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'Mettre du beurre dans les épinards'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Yemeği lezzetlendirmek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 masraflarını kısmak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 gelir elde ederek durumu iyileştirmek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sağlıklı beslenmek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'Faire la grasse matinée' ifadesi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Sabah geç saatlere kadar uyumak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Erken kalkmak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'kararsız kalmak' veya 'ikilemde kalmak' anlamına gelen, B2 seviyesinde sıkça karşılaşılan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Poser un lapin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Être dans l'embarras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Avoir le cafard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Faire la grasse matinée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veya görevi 'tamamlamak, sonuçlandırmak' anlamında kullanılan, B1/B2 seviyesi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Mener à bien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S'emparer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Déclencher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 méfier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'sürdürülebilir kalkınma' teriminin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L'empreinte écologique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biodiversité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développement durable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réchauffement climatique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'sıkı çalışması' veya 'emek vermesi' durumunu ifade eden, B2 seviyesi yaygın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Être sur son trente-et-un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Mettre les bouchées doubles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Tomber dans les pommes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Donner sa langue au chat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'Göz ardı etmek' veya 'dikkate almamak' anlamında kullanılan, akademik metinlerde sıkça rastlanan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Améliorer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Établir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Soutenir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Négliger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'Un garçon intelligent' ifadesindeki sıfatın çoğul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 garçons intelligentes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 garçons intelligent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des garçons intelligents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 garçons intelligente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kültüründe 14 Temmuz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Noël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jour de l'An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Toussaint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Fête nationale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'Yenilikçi' veya 'yeni bir fikir ortaya koyan' anlamında kullanılan sıfat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Désastreux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Obsolète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Inutile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Innovant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B2 seviyesinde 'bir şeyi doğrulamak' veya 'onaylamak' anlamında kullanılan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Ignorer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Contredire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Confirmer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Affirmer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'gerekçe' veya 'sebep' anlamında kullanılan, özellikle makale yazımında tercih edilen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comportement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justification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contrainte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loisir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'Zorunluluk' veya 'kısıtlama' anlamına gelen B2 seviyesi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réussite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bénéfice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contrainte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liberté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'bir şeyi başarmak' veya 'hedefe ulaşmak' anlamında kullanılan deyimsel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 rendre compte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Mettre en œuvre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Prendre en compte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Parvenir à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sembolü olan ve 'Marianne' olarak bilinen figür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République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L'église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L'industrie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royauté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en ünlü eserlerinden biri olan 'Les Misérables' (Sefiller) romanının başkahramanı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Jean Valjean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Quasimodo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Cosette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Molière'in 'Le Bourgeois gentilhomme' (Kibar Kibar) adlı eseri hangi edebi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 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Trajedi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Komedi-bale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'Notre-Dame de Paris' (Notre Dame'ın Kamburu) romanında geçen ana mekan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Notre Dame Katedrali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Eyfel Kulesi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Sarayı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sesli harf veya sessiz 'h' ile başlayan kelimelerin önüne gelen artikellerde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Artikel olduğu gibi bırakılır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belgisiz artikeller kullanılır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Artikel çoğul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Artikel düşer (elision yapılır)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Molière'in ünlü 'L'Avare' (Cimri) adlı oyununda başkarakterin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Harpagon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Sganarelle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Tartuffe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Alceste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'Marie est très ...' cümlesindeki boşluğa 'çalışkan' anlamında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travailleuses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travailleur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travailleurs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travailleuse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çoğul bir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trousse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les stylos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cahier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 crayon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'Le stylo est bleu.' cümlesini 'kırmızı' yapmak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stylo est rouge.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stylo est rouges.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stylo est rougee.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stylo est rougees.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'C'est ... ami' cümlesindeki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sıfatlar genellikle ismin neresinde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en başında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Fiilden hemen sonra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İsmin başında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İsmin sonunda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