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1921 yılında fotoelektrik etki üzerine yaptığı çalışmalarla Nobel Fizik Ödülü'nü kazanan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Werner Heisenberg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Graphene (grafen) üzerindeki çığır açan deneyleriyle 2010 Nobel Fizik Ödülü'nü kazanan bilim insanı ikilisi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Higgs ve François Englert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Andre Geim ve Konstantin Novoselov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Takaaki Kajita ve Arthur McDonald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 Haroche ve David Wineland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Kütleçekimsel dalgaların doğrudan gözlemlenmesiyle 2017 Nobel Fizik Ödülü'nü kazanan LIGO projesinin öncüleri arasında kim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Barry Barish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Reinhard Genzel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Peebles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Rainer Weiss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2013 yılında Higgs bozonunun teorik keşfiyle Nobel Fizik Ödülü'nü kazanan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Peter Higgs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Brian Schmidt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Saul Perlmutter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Wieman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1901 yılında verilen ilk Nobel Kimya Ödülü, hangi alandaki çalışmalarıyla Jacobus Henricus van 't Hoff'a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Kimyasal dinamik ve osmotik basınç yasaları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Sentetik polimerler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elementlerin keşfi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Periyodik tablonun oluşturulması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Marie Curie, 1911 yılında Nobel Kimya Ödülü'nü hangi keşfiyle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kimyası kuralları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yapısının aydınlatılması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Radyum ve polonyum elementlerinin keşfi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sentezi mekanizması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Fullerenlerin (C60) keşfiyle 1996 Nobel Kimya Ödülü'nü kazanan bilim insanları, karbonun hangi formunu bulmuşlardır?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nanotüp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Buckyball (top şeklindeki karbon molekülleri)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2013 yılında 'Karmaşık kimyasal sistemler için çok ölçekli modeller' geliştirdikleri için Nobel alan araştırmacılar, kimyayı hangi alana taşımışlardır?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ürün sentezi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Jeokimya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Bilgisayar modellemesi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fizik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2016 Nobel Kimya Ödülü, 'moleküler makinelerin tasarımı ve sentezi' için verilmiştir. Bu makineler en temel düzeyde neyi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Kontrollü hareket eden moleküler yapılar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Gelişmiş pil teknolojileri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geri dönüşümü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fotosentezin taklidi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Yeşil Floresan Proteini (GFP) üzerindeki çalışmalarıyla 2008 Nobel Kimya Ödülü'nü kazanan bilim insanları, biyolojik görüntülemede neyi mümkün kılmıştır?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Hücre içindeki proteinlerin izlenmesi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Kanserli hücrelerin yok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Antibiyotik direncinin ölçülmesi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hızlı dizilenmesi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2020 yılında Nobel Kimya Ödülü'ne layık görülen CRISPR-Cas9 teknolojisi temel olarak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 düzenleme (DNA'da hassas kesim yapma)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elementin sentezlenmesi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 ile ilaç tasarımı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Plastiklerin biyolojik parçalanması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Radyoaktivite konusundaki öncü araştırmalarıyla Nobel Fizik Ödülü'nü kazanan ve bu ödülü iki farklı alanda (Fizik ve Kimya) alan ilk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Meitner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Marie Curie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Enrico Fermi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1954 yılında 'Kimyasal bağların doğası' üzerine çalışmalarıyla ödül alan ve Nobel'i tek başına kazanan nadir bilim insanlarından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Fritz Haber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Woodward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Linus Pauling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2019 Nobel Kimya Ödülü, lityum-iyon pillerin geliştirilmesine verilmiştir. Bu pillerin en büyük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 enerjisiyle çalışmaları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Doğada tamamen çözünebilir olmaları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izotoplar içermeleri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yüksek enerji yoğunluğu ve şarj edilebilir olmaları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1995 Nobel Kimya Ödülü, ozon tabakasının incelmesi üzerine çalışmalarıyla kime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Venkatraman Ramakrishnan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Aaron Ciechanover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Agre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Mario Molina ve arkadaşları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2021 Nobel Kimya Ödülü 'asimetrik organokataliz' çalışmasıyla verilmiştir. Katalizörlerin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Moleküllerin ağırlığını ölçmek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Elementleri birbirine dönüştürmek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 sabit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Kimyasal tepkimeleri hızlandırmak ve seçiciliği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2005 yılında 'organik sentezde metatez yöntemi' ile ödül alan bilim insanları, kimyanın hangi alanında devrim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bilgisayar çiplerinin üretimi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kirliliğinin moleküler düzeyde temizlenmesi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suyunun tuzdan arındırılması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İlaç ve malzeme üretiminde moleküler bağların yeniden düzenlenmesi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1928 yılında penisilini keşfederek modern antibiyotik çağını başlatan ve 1945'te Nobel Tıp Ödülü'nü alan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Alexander Fleming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Edward Jenner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Hücrelerin kendi bileşenlerini geri dönüştürme süreci olan 'otofaji' üzerine çalışmalarıyla 2016 Nobel Tıp Ödülü'nü kazanan Japon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Shinya Yamanaka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Yoshinori Ohsumi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 Youyou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Tasuku Honjo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İnsülinin keşfiyle diyabet tedavisinde devrim yaratan ve 1923 yılında Nobel Tıp Ödülü'nü paylaşan isimler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 Landsteiner ve Erwin Popper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Barry Marshall ve Robin Warren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Frederick Banting ve Charles Best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Watson ve Francis Crick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Mide ülserine 'Helicobacter pylori' bakterisinin neden olduğunu kanıtlayarak 2005'te Nobel alan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Mario Capecchi ve Oliver Smithies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Elizabeth Blackburn ve Carol Greider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Luc Montagnier ve Françoise Barré-Sinoussi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Barry Marshall ve Robin Warren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çift sarmal yapısını keşfederek genetik biliminde çığır açan ve 1962 Nobel Tıp Ödülü'nü alan ikili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Emmanuelle Charpentier ve Jennifer Doudna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James Watson ve Francis Crick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Mendel ve Thomas Morgan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Barbara McClintock ve Craig Venter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mekaniğinin temelini atan 'belirsizlik ilkesi' ile 1932 Nobel Fizik Ödülü'nü kazanan bilim insanı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Dirac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de Broglie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Erwin Schrödinger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Werner Heisenberg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Sıtma hastalığına karşı 'artemisinin' adlı ilacı bularak milyonlarca hayat kurtaran ve 2015 Nobel Tıp Ödülü'nü kazanan Çinli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Harald zur Hausen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Youyou 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Bruce Beutler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Ralph Steinman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 gruplarını keşfederek güvenli kan naklinin yolunu açan ve 1930 Nobel Tıp Ödülü'nü alan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Selman Waksman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Gerhard Domagk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Karl Landsteiner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Ehrlich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Kanser tedavisinde bağışıklık sisteminin frenlerini kaldırmaya dayalı (immünoterapi) keşifleriyle 2018 Nobel Tıp Ödülü'nü alan isimlerden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James P. Allison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Ratcliffe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Gregg Semenza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Kaelin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Hücrelerin oksijen seviyesini nasıl algıladığını ve buna nasıl uyum sağladığını keşfeden bilim insanlarına 2019 Nobel Ödülü verildi. Bu süreç aşağıdakilerden hangisiyle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 iletim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Viral enfeksiyonlar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Hücre metabolizması ve adaptasyonu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 hücre farklılaşması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COVID-19 aşılarında kullanılan mRNA teknolojisinin temelini atan çalışmalarıyla 2023 Nobel Tıp Ödülü'nü kazanan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Jennifer Doudna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Emmanuelle Charpentier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Françoise Barré-Sinoussi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Katalin Karikó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bölünmesi ve yaşlanmada kritik rol oynayan 'telomer' yapısını keşfeden bilim insanları, hangi yıl Nobel Tıp Ödülü'nü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gen düzenleme teknolojisini geliştirerek 2020 Nobel Kimya Ödülü'nü (tıbbi uygulamalarıyla) alan iki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Gurdon ve Shinya Yamanaka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Svante Pääbo ve David Julius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Emmanuelle Charpentier ve Jennifer Doudna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Arvid Carlsson ve Paul Greengard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1933 yılında kuantum atom teorisi ve dalga mekaniği üzerine çalışmalarıyla Nobel Fizik Ödülü'ne layık görülen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Erwin Schrödinger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Feynman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Born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Wolfgang Pauli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X-ışınlarını keşfederek 1901'de verilen ilk Nobel Fizik Ödülü'nün sahibi olan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John Thomson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Henri Becquerel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Wilhelm Conrad Röntgen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 Curie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Transistörün icadıyla modern elektronik çağını başlatan ve 1956 Nobel Fizik Ödülü'nü paylaşan bilim insanlarından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William Shockley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Jack Kilby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Gordon Moore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Bardeen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2020 yılında kara deliklerin oluşumunun genel görelilik teorisinin sağlam bir kanıtı olduğunu keşfeden ve ödüle layık görülen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Andrea Ghez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Hawking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Roger Penrose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Kip Thorne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Lazer teknolojisinin geliştirilmesine katkıları nedeniyle 1964 yılında Nobel Fizik Ödülü'nü kazanan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Nikolay Basov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Arthur Schawlow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Charles Townes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Dennis Gabor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Parçacık fiziğinde 'standart model'in temelini oluşturan parçacık etkileşimleri üzerine yaptığı çalışmalarla 1979 Nobel Fizik Ödülü'nü kazanan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Sheldon Glashow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Murray Gell-Mann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Abdus Salam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Feynman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