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yazı sisteminde Çin kökenli logografik karakterlere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Katakana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Hiragana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'Su' (mizu)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雨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水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氷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海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Kanjilerin üzerine veya yanına yazılan, okunuşlarını kolaylaştıran küçük Hiragana harflerine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Okurigana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Katakana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Furigana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'Büyük' (oo-kii)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小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多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中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'Neko no te mo karitai' (Kedinin patisine bile ihtiyaç duymak)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Tembelce vakit geçirmek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bir iş çevirmek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meşgul olmak, yardıma ihtiyaç duymak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kediyi sahiplenmek istemek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'Itadakimasu' demek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Yemeğe başlamadan önce şükran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Hesabı ödemek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çok lezzetliydi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'Kao ga hiroi' (Yüzü geniş) deyimi Türkçedeki hangi ifadeye yakındır?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çevresi geniş, tanınan biri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Yüzsüz biri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zayıf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çalışkan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'Otsukaresama desu' ifadesi en çok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 arkadaşına gün sonu selamı veya takdir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uyanınca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teşekkür ederken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'Mushi ga sukanai' deyimi birisi için kullanıldığında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kişinin çok akıllı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kişiden hoşlanmamak, kanı ısınmamak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kişinin çok böcek sevmesi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kişinin çok dürüst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'Hana yori dango' (Çiçekten ziyade dango/tatlı) deyimi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Güzelliğin her şeyden üstün olduğu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Çiçekleri yemekten daha çok sevmek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Estetikten ziyade pratik/faydalı olanı tercih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Bahçıvanlığın 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Japon 'Kuchi ga katai' dediğinde o kişi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Dişleri ağrıyan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 saklayabilen, ağzı sıkı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konuşan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'Dağ' (yama)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日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木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川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'Ichi-go ichi-e' (Bir kez, bir karşılaşma) ifadesinin temel felsefesi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bir şansın yeterli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anın eşsiz olduğunu ve tekrar etmeyeceğini bilmek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kez hata yapma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daha asla görüşmemek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'Hara ga hette wa ikusa ga dekinu' (Karnın açken savaş yapılamaz) atasözü neyi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Diyet yapmanın zorlukları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olmak için önce temel ihtiyaçları karşılamak gerektiğini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açken motive olunabileceği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Savaşmadan önce yemek yemenin 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'Kuuki wo yomu' (Havayı okumak)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Meteoroloji uzmanı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Ortamın durumunu, söyleneni veya beklentiyi sezmek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egzersizi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Dışarıdaki havayı tahmin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'Yoroshiku onegaishimasu' demek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görüşürüz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Yardımınız için teşekkürler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Lütfen bana iyi davranın / Sizinle tanıştığıma memnun oldum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'Neko ni koban' (Kediye altın para) deyimi Türkçedeki hangi deyimin tam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 kavağa çıkınca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Kedinin olduğu yerde süt durmaz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İncili inci sarrafa satmak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Değerini bilmeyen birine kıymetli bir şey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'yaklaşık, aşağı yukarı' anlamına gelen ve genellikle sayılarla kullanılan N4 seviyesi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Daitai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Yappari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Mattaku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genellikle 'yeni yıl' döneminde yenen, uzun ömrü simgeleyen ince ve uzun eriştelere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Toshikoshi Soba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Yakisoba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'dikkatli, özenli' (careful) anlamını taşır ve N3 seviyesinde sıkça karşımıza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Shizuka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Chuui-bukai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'bir şeyin gerçekleşmesi, meydana gelmesi' anlamında kullanılan N3 fiili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Tetsudau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Sagaru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Kowasu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evlerinde girişte ayakkabıların çıkarıldığı bölüme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Tokonoma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eğitim sisteminde öğrencilerin temel seviyede öğrenmesi gereken, yaklaşık 2000 karakterden oluşan listeye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Bushido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Joyo Kanji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'Yabancı dil' anlamına gelen ve N4 seviyesinde öğrenilen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Gaikokugo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Kaigai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Honyaku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Ryugaku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'pişmanlık' veya 'bir şeyin eksik kalması' hissini ifade eden N3 seviyesi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Hazukashii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Kowai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Ureshii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Zannen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geleneksel kıyafeti olan 'Kimono'nun altına giyilen ve genellikle beyaz olan çorap çeşidi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'tamamlamak, bitirmek' anlamında kullanılan N3 seviyesi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Shiageru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Okureru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Tsukuru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Kangaeru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'Geleneksel Japon tiyatrosu' türlerinden biri olan ve oyuncuların maske taktığı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Karaoke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'tercih etmek, seçmek' anlamındaki N3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Tsukau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Kimeru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Sagasu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'kiraz çiçeği' mevsiminde yapılan çiçek izleme pikniklerine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Matsuri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Bon-odori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Tsukimi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bir Haiku şiiri toplamda kaç heceden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Haruki Murakami'nin en ünlü eserlerinden biri olan 'Norwegian Wood' hangi müzik grubunun şarkısına atıfta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Beatles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Rolling Stones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Pink Floyd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bilinen ilk romanı kabul edilen 'Genji'nin Hikayesi' (Genji Monogatari) hangi yazar tarafından kaleme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Sei Shonagon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Matsuo Basho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Murasaki Shikibu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Yukio Mishima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Kanji karakterinin oluşturulmasında kullanılan en küçük anlamlı parçalara (örneğin 'su' veya 'insan' parçası)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 (Bushu)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Haiku geleneğinin en önemli ustalarından biri kabul edilen ve 'Oku no Hosomichi' eserinin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Natsume Soseki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Matsuo Basho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Ryunosuke Akutagawa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Kawabata Yasunari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日 karakteri hem 'Güneş' hem de hangi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'Ağaç' (ki)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火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金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木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bir Kanji karakterinin hem Çince kökenli (Onyomi) hem de Japonca kökenli (Kunyomi) okunuşları olabilir. Bu durumun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farklı dönemlerde Japonya'ya gelmesi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ses çıkarmaması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Yazım hataları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şiirlerde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'İnsan' (hito/jin) anlamını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力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人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子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Kanjilerin yazımında karakterin dengeli görünmesi için takip edilen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Hiragana yazımı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Stroke Order (Yazım sırası)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Calligraphy (Shodo)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Katakana dizilimi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