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mol CO2 molekülü kaç tane oksijen atomu içerir? (Avogadro sayısı = NA)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 kütlesi 64 g/mol olan bir gazın 0,5 molü kaç gramdır?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32 gram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 gram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128 gram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 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Sınırlayıcı bileşen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daha fazla olan maddedir.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Tepkimeyi bitiren maddedir.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 miktarını artırır.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Tepkimede artan maddedir.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1,204x10^23 tane molekül içeren CH4 gazı kaç moldür? (NA=6,02x10^23)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0,2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0,1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kimyasal tepkimede sistem dengeye ulaştığında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tamamen durur.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Girenlerin ve ürünlerin derişimleri birbirine eşittir.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İleri ve geri tepkime hızları birbirine eşittir.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ısısı sıfıra düşer.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halindeki bir tepkimeye dışarıdan bir etki yapıldığında sistemin bu etkiyi azaltacak yönde tepki vermesine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Dalton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Graham Difüzyon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Chatelier İlkesi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Hess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Endotermik bir tepkimede sıcaklık artırılırsa denge ne yöne kayar?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Değişim olmaz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 yönüne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Ürünler yönüne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 eklenmiş gibi davranır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bağıntısında (Kc)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ürünlerin derişimi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Suda çözünmüş 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fazındaki maddeler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Saf katılar ve sıvılar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 fazında gerçekleşen bir tepkimede hacim azaltılırsa denge ne yöne kayar?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mol sayısının çok olduğu yöne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basıncı artırır, yön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Gaz mol sayısının az olduğu yöne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bozulmaz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Katalizör kullanımı dengeyi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değerini büyütür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 lehine kaydırır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 lehine kaydırır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Dengeyi değiştirmez, sadece dengeye ulaşma süresini kısaltır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Ekzotermik bir tepkimede sıcaklığın artırılması Kc değerini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ileri hız sabiti değişir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Kc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Normal koşullarda 11,2 litre hacim kaplayan CH4 gazı kaç moldür?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0,25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0,5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tepkimesinde inert (soy) bir gazın sabit hacimde ortama eklenmesi dengeyi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 yönüne kaydırır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Basıncı düşürdüğü için girenler yönüne kayar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 yönüne kaydırır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Dengeyi değiştirmez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Tepkime katsayıları toplamı (girenler = ürünler) olan bir tepkimede basınç değişimi dengeyi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Dengeyi bozar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Girenler lehine kaydırır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Etkilemez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 lehine kaydırır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tepkimesinde ürünlerin derişimi artırılırsa sistem nasıl tepki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değeri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durur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 yönüne kayarak dengeyi korur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Girenler yönüne kayarak ürün derişimini azaltmaya çalışır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denge sabitini (Kc) değiştiren tek faktördür?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anında ileri tepkime hızı r1, geri tepkime hızı r2 ise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r1 &gt; r2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r2 &gt; r1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r1 = 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r1 = r2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kimyasal tepkimede sistemin dışarıya ısı vermesi sonucu entalpi değişiminin (ΔH) işareti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Negatif (-)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 (+)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Entropi (S) kavramı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katı maddeler için hesaplanır.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sabit bir değerdir.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Sistemdeki enerji miktarını ifade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Sistemin düzensizliğinin bir ölçüsüdür.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Gibbs serbest enerjisi (ΔG) sıfırdan küçük (ΔG &lt; 0) olan bir tepkime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dengededir.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gerçekleşmez.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sadece ısıtıldığında gerçekleşir.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Tepkime kendiliğinden gerçekleşir.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Standart şartlarda elementlerin en kararlı hallerinin oluşum entalpi değeri (ΔH°)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kJ/mol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 başına 1 kJ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-273 kJ/mol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Sıfır (0)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Buzun erimesi süreciyle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Entropi değişmez, endotermiktir.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Entropi azalır, ekzotermiktir.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Entropi artar, endotermiktir.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Entropi artar, ekzotermiktir.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 gram CH4 gazı kaç moldür? (C:12, H:1 g/mol)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durumda bir tepkimenin kendiliğinden gerçekleşme ihtimali en yüksektir?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ΔH &gt; 0 ve ΔS &lt; 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ΔH &lt; 0 ve ΔS &gt; 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ΔH = 0 ve ΔS &lt; 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ΔH &gt; 0 ve ΔS = 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Termodinamiğin ikinci yasasına göre, evrenin toplam entropisi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Kendiliğinden gerçekleşen olaylarda artar.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izole sistemlerde artar.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sabit kalır.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azalır.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ΔG = ΔH - TΔS formülünde 'T' harfi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kütleyi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hızını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Mutlak sıcaklığı (Kelvin)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süresini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olaylardan hangisinde entropi değişimi (ΔS) pozitiftir?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Suyun donması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katının suda çözünmesi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moleküllerinin birleşerek sıvı oluşturması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Gazın sıvılaşması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Tepkime entalpisi (ΔH) hesaplanırken kullanılan Hess Yasası neye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Enerjinin korunumu yasasına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hızının sıcaklığa bağlılığına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Gazların idealliğine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Kütlenin korunumu kanununa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tepkimede ΔH &lt; 0 ve ΔS &lt; 0 ise tepkime hangi koşulda kendiliğinden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sıcaklıklarda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sıcaklıklarda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Düşük sıcaklıklarda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sıcaklıkta gerçekleşmez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Sistem ve çevrenin toplam entropisinin değişimi ΔS_toplam = 0 olduğunda sistem hangi durumdadır?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Kendiliğinden olmayan süreç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enerji seviyesi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 durumu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tepkime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titrasyon işleminde dönüm noktasını (eşdeğerlik noktası) belirlemek için kullanılan maddeye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Tampon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Titrant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İndikatör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Zayıf bir asit ile onun konjuge bazını içeren çözeltilere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Standart çözelti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Tampon çözelti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Doymuş çözelti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çözelti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Kuvvetli bir asit ile kuvvetli bir bazın titrasyonunda eşdeğerlik noktasındaki pH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bileşiğin 1 molünün kütlesi en büyüktür? (H:1, C:12, O:16, N:14)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H2O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NH3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Titrasyon düzeneğinde büretin içinde bulunan ve derişimi tam olarak bilinen çözeltiye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Titrant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İndikatör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Tampon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 mol Al metali ile yeterince O2 gazı tepkimeye girdiğinde oluşan Al2O3 bileşiği kaç moldür?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1 mol atom içeren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0,25 mol CH4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 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0,5 mol O2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mol H2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N2 + 3H2 -&gt; 2NH3 tepkimesine göre 6 mol H2 harcandığında kaç mol NH3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0,1 mol H2SO4 içerisinde toplam kaç mol atom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0,1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0,4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0,7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0,3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0,2 mol C3H8 gazı tamamen yakıldığında kaç mol CO2 gazı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0,8 mol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 mol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0,6 mol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0,4 mol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