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Blockchain ağında, işlemleri doğrulayan ve blokları zincire ekleyen kişilere/bilgisayarlara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Node (Düğüm)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Smart Contract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Exchange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Wallet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blok içerisindeki verinin benzersiz dijital parmak izine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Hash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Private Key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Genesis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Public Key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Bitcoin ağında 'Proof of Work' (İş Kanıtı) mekanizmasının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Ağın güvenliğini sağlamak ve fikir birliği oluşturmak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ücretlerini düşürmek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Cüzdanları şifrelemek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Kullanıcıların kimliğini gizlemek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Blockchain teknolojisinin temel özelliklerinden biri olan 'değiştirilemezlik' (immutability)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tek bir kişinin verileri yönetebilmesi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İşlemlerin sadece belirli saatlerde yapılması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Verilerin bir kez kaydedildikten sonra silinememesi veya değiştirilememesi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İşlemlerin çok hızlı gerçekleşmesi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Bloklar birbirine ne ile bağlanır?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protokolleri ile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 bir sunucu ile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Önceki bloğun hash değeri ile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Kullanıcı imzaları ile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Blockchain ağında 'Dağıtık Defter Teknolojisi' (DLT)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Verilerin sadece bulut sistemlerde saklanmasını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Veri tabanının ağdaki tüm düğümlerde kopyalarının bulunmasını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Verilerin sadece bir merkezde tutulmasını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kripto paraların transfer edilmesini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Blockchain üzerinde çalışan, koşullar sağlandığında otomatik olarak yürütülen kod parçalarına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Ledger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Token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Smart Contract (Akıllı Sözleşme)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Kullanıcının kripto varlıklarını kontrol etmesini sağlayan ve kimseyle paylaşılmaması gereken şifreye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Private Key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Transaction 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Public Key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Seed Phrase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Blockchain ağında işlemlerin doğrulanması için gereken 'fikir birliği' sürecine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Consensus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Gas Fee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Hard Fork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Mainnet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Blockchain ağlarında yapılan her işlemin halka açık olarak görülebildiği kayıt defterine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Cold Wallet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Private Chain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Public Ledger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Central Bank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blok zinciri ağı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HTTPS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Bitcoin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Ethereum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Blockchain'de yeni bir blok oluşturulması sürecine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Mining (Madencilik)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Trading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Minting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Staking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Ethereum ağında akıllı sözleşmelerin (smart contracts) çalışması için gereken işlem ücretine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Energy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Power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Solana'nın yüksek işlem hızı ve düşük maliyet sunmasını sağlayan, işlem zamanlamasını kanıtlayan temel teknoloji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Proof of Authority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Proof of Stake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Proof of Work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Proof of History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Ethereum 2.0 güncellemesi ile ağ hangi konsensüs mekanizmasına geçiş yapmıştır?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Delegated Proof of Stake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Proof of Capacity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Proof of Work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Proof of Stake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kripto paranın toplam arzının sınırlı olması, genellikle hangi ekonomik kavramla ilişkilendirilir?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Arbitraj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Enflasyon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Likidite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Deflasyonist yapı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Merkeziyetsiz Finans (DeFi) dünyasında, kullanıcıların varlıklarını kilitleyerek ağın güvenliğine katkı sağlaması ve ödül kazanması sürecine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Staking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Airdrop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Trading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Ethereum ağındaki token standartlarından hangisi, değiştirilemez tokenları (NFT) tanımlamak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ERC-20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TRC-20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ERC-721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BEP-20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Solana blokzincirinin temel özelliklerinden biri olarak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Bitcoin tabanlı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işlem ücretleri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Yüksek ölçeklenebilirlik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 bir yönetime sahip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Blockchain teknolojisinde 'Layer 2' çözümlerinin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Blokzincirini tamamen silmek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Ağ hızını artırmak ve işlem maliyetlerini düşürmek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 cüzdanları şifrelemek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kripto para birimi yaratmak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para borsalarında bir varlığın alım-satım emirlerinin listelendiği tabloya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Order Book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Wallet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Ledger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Ethereum'un kurucusu olarak bilinen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Anatoly Yakovenko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Charles Hoskinson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Vitalik Buterin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Satoshi Nakamoto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Merkeziyetsiz borsaların (DEX) çalışma mantığında kullanılan, varlıkların havuzda tutulması yöntemine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Centralized Exchange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Liquidity Pool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Cold Storage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Private Key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paralarda 'Seed Phrase' (kurtarma ifadesi) ne işe yarar?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Cüzdanın yedeğini alıp erişimi kurtarmaya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coin kazanmaya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Akıllı sözleşmeleri iptal etmeye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hızını artırmaya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para borsalarında bir emir defterinde (order book) en yüksek alım fiyatı ile en düşük satım fiyatı arasındaki farka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Liquidity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Slippage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Spread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Volatility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Borsaya gönderilen bir emrin, piyasadaki mevcut fiyat üzerinden anında gerçekleşmesini sağlayan emir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OCO Order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Stop-Loss Order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Limit Order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Market Order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Kullanıcının belirlediği bir fiyat seviyesine gelindiğinde işlemin otomatik olarak gerçekleşmesini sağlayan emir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Flash Order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Market Order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Instant Buy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Limit Order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para borsalarında hesabın güvenliğini artırmak için kullanılan, giriş yaparken şifreye ek olarak telefona gelen kodu içeren yöntem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2FA (İki Faktörlü Doğrulama)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Cold Storage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KYC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Whitelisting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Borsalarda işlem yapabilmek için kullanıcının kimlik bilgilerini doğruladığı sürece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AML (Anti-Money Laundering)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API Connection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Seed Phrase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KYC (Know Your Customer)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kripto para borsasında varlıklarınızı saklamak için kullanılan ve internete bağlı olmayan cüzdan türüne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Web Wallet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Exchange Wallet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Hot Wallet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Cold Wallet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para borsalarında alım-satım işlemleri sırasında borsaya ödenen hizmet bedeline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Gas Fee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Spread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Margin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Trading Fee (Komisyon)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kripto paranın piyasadaki toplam değerini ifade eden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Total Supply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Circulating Supply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Volume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Market Cap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Borsada işlem gören bir kripto paranın, piyasadaki ani fiyat değişimlerinden korunmak amacıyla zararı durdurmak için kullanılan emir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Take-Profit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Limit Order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Stop-Loss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Market Order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para borsasında gerçekleşen toplam alım ve satım miktarını ifade eden kavram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Volatility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Volume (Hacim)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Market Depth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Liquidity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para borsalarında, merkezi bir otorite olmadan işlem yapılan platform türlerine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OTC (Over-the-Counter)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CEX (Centralized Exchange)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DEX (Decentralized Exchange)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P2P (Peer-to-Peer)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varlıkların borsadan kişisel bir cüzdana aktarılması işlemine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Withdrawal (Çekim)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Staking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Deposit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Trading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DeFi kısaltmasının açılımı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Decentralized File Integrity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Decentralized Finance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Distributed Federal Investment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Digital Financial Index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kullanıcıya kripto varlıklarını kilitleyerek pasif gelir elde etme imkanı sunan sürece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Burning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Hard Fork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Staking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DeFi protokollerinde likidite sağlamak amacıyla oluşturulan havuzlara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Mainnet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Liquidity Pool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Gas Limit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Cold Wallet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Ethereum ağındaki işlemleri gerçekleştirmek için ödenen işlem ücretine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Gas Fee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Smart Contract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Block Reward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Tokenomics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