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'Sancak' sistemini kaldırarak yerine 'Ekber ve Erşed' sistemini getiren padişah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Mustafa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I. Ahmet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Osman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IV. Murat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Duraklama döneminde bütçe açıklarını kapatmak için uygulanan ve 'kötü para' basılmasına neden olan ekonomik sorun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Cizye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Malikane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Taşiş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İltizam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18. yüzyılda imzaladığı ve Karadeniz'in Türk gölü olma özelliğini kaybettiği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Pasarofça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Aynalıkavak Tenkihnamesi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Belgrad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Küçük Kaynarca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XVII. yüzyılda devletteki bozulmaları inceleyerek öneriler sunan ünlü 'Risale'nin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Evliya Çelebi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Koçi Bey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Katip Çelebi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Naima Efendi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hukuk devleti anlayışının ilk somut adımı olarak kabul edilen ve 1839 yılında ilan edilen belge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Sened-i İttifak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Tanzimat Fermanı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Kanun-i Esasi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Islahat Fermanı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1856 yılında ilan edilen Islahat Fermanı'nın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Padişahın yetkilerini kısıtlamak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Gayrimüslimlere Müslümanlarla eşit haklar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borçları yapılandırmak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Anayasal düzene geçişi başlatmak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ilk anayasası olan Kanun-i Esasi, hangi padişah döneminde yürürlüğe girmiştir?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Abdülmecid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II. Abdülhamid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Abdülaziz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V. Murad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Meşrutiyet'in ilanıyla açılan ve Osmanlı'nın ilk parlamentosu olan meclisin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Heyet-i Ayan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Divan-ı Hümayun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Meclis-i Umumi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Meclis-i Mebusan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Tanzimat Dönemi aydınlarından olan ve 'Vatan Yahut Silistre' adlı eseriyle bilinen ünlü şair ve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Şinasi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Mithat Efendi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 Paşa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Namık Kemal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1876 Anayasası'na (Kanun-i Esasi) göre, padişaha 'meclisi açma ve kapatma' yetkisi veren madde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Sürgün yetkisi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Meclisi fesih yetkisi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Veto hakkı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Müzakere yetkisi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Abdülhamid döneminde 30 yıl süren, meclisin kapalı kaldığı ve baskıcı yönetimin hakim olduğu döneme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Islahat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Meşrutiyet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Tanzimat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İstibdat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1699 Karlofça Antlaşması'nın Osmanlı tarihindeki en önemli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Osmanlı'nın savunmaya geçtiği dönemin başlaması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Avrupa'nın üstünlüğünün kabul edilmesi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İlk kez büyük çapta toprak kaybedilmesi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Rusya'ya Karadeniz'e çıkış hakkı verilmesi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1909 yılında Kanun-i Esasi'de yapılan değişikliklerle padişahın yetkileri kısıtlanmış ve hangi yönetim anlayışı güçlendirilmiştir?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monarşi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Otokrasi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Teokrasi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Parlamenter sistem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Meşrutiyet'in ilanında etkili olan ve 'Hürriyet, Adalet, Müsavat' sloganıyla bilinen cemiyet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Demokrat Fırkası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Jön Türkler (İttihat ve Terakki)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Ahrar Fırkası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Hürriyet ve İtilaf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ilk kez halkın yönetime katıldığı dönem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Tanzimat Dönemi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Meşrutiyet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Lale Devri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I. Meşrutiyet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31 Mart Vakası olarak bilinen ayaklanma, hangi gelişmeye bir tepki olarak ortaya çıkmıştır?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Islahat Fermanı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Sened-i İttifak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II. Meşrutiyet'in ilanı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Tanzimat'ın ilanı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Tanzimat Fermanı'nın okunmasında büyük emeği olan ve 'Tanzimat'ın mimarı' olarak bilinen sadrazam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Paşa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Keçecizade Fuat Paşa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Mustafa Reşit Paşa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Mithat Paşa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Kanuni Sultan Süleyman'ın 1521 yılında fethettiği, 'Batı'ya açılan kapı' olarak nitelendirilen stratejik kale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Rodos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Belgrad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Budin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Viyana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donanmasının Akdeniz'deki üstünlüğünü kesinleştiren ve Barbaros Hayreddin Paşa komutasında kazanılan deniz savaşı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İnebahtı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Cerbe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Preveze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Kanuni Sultan Süleyman döneminde Fransa'ya verilen 'Kapitülasyonlar'ın temel amacı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Fransa'yı Osmanlı toprağı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Akdeniz ticaretini canlandırmak ve Haçlı ittifakını bölmek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devletleri arasındaki ittifakı bozmak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Hristiyan birliğini güçlendirmek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Kanuni Sultan Süleyman döneminde imzalanan ve Osmanlı Devleti'nin Avusturya üzerindeki siyasi üstünlüğünü kabul ettirdiği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Karlofça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İstanbul (İbrahim Paşa)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Zitvatorok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Kasr-ı Şirin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Kanuni Sultan Süleyman döneminde Mimar Sinan'ın 'Kalfalık eserim' olarak nitelendirdiği İstanbul'daki cami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Şehzade Camii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Süleymaniye Camii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Selimiye Camii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Fatih Camii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Batı'daki ilk geçici elçiliği hangi dönemde ve nerede açılmıştır?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Lale Devri - Viyana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Lale Devri - Paris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Gerileme Dönemi - Berlin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III. Selim Dönemi - Londra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1526 yılında gerçekleşen ve Macaristan Krallığı'nın yıkılmasıyla sonuçlanan meydan savaşı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Mohaç Meydan Muharebesi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Ridaniye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Mercidabık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Çaldıran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Kanuni döneminde İran (Safevi Devleti) ile imzalanan, Osmanlı-İran arasındaki ilk resmi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Amasya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Ferhat Paşa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Nasuh Paşa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Serav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Kanuni Sultan Süleyman'ın vefat ettiği son seferi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Zigetvar Seferi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Irakeyn Seferi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Nahçıvan Seferi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Buda Seferi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Kanuni Sultan Süleyman döneminde Hint deniz seferlerinin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İpek yolunu tamamen kapatmak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kıtalar keşfetmek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Rusya'nın güneye inmesini engellemek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Baharat yolunu kontrol altına almak ve Portekizlileri Hint Okyanusu'ndan uzaklaştırmak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Kanuni Sultan Süleyman döneminde yaşayan, Osmanlı hukuk sistemini düzenlediği için 'Kanuni' sıfatını pekiştiren ünlü şeyhülislam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Zembilli Ali Efendi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Molla Gürani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Ebussuud Efendi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Kemalpaşazade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Kanuni döneminde 1522'de fethedilen ve Akdeniz güvenliği için kritik öneme sahip olan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Kıbrıs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Rodos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Kanuni Sultan Süleyman'ın eşi Hürrem Sultan'ın etkisiyle Osmanlı sarayında başlayan döneme tarihçiler ne isim vermiştir?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Duraklama Dönemi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Fetret Devri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Lale Devri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Kadınlar Saltanatı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1839 yılında ilan edilen Tanzimat Fermanı'nın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Halifelik makamının yetkilerini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Devleti dağılmaktan kurtarıp modernleşmeyi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azınlıkları devletten koparmak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Meşrutiyet yönetimine geçişi resmileştirmek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ilk kez halkın yönetime katıldığı rejim değişikliği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Saltanatın Kaldırılması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I. Meşrutiyet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Islahat Fermanı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Tanzimat Dönemi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Abdülhamid döneminde devletin resmi ideolojisi haline gelen ve İslam birliğini savunan fikir akımı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Türkçülük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Batıcılık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Adem-i Merkeziyetçilik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İslamcılık (Pan-İslamizm)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Osman'ın (Genç Osman) öldürülmesine yol açan temel reform girişimi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Şeyhülislam'ın yetkilerini kısıtlaması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merkezini Anadolu'ya taşımak istemesi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Veraset sistemini değiştirmesi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Yeniçeri Ocağı'nı kaldırmak istemesi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1878 yılında Osmanlı Devleti'nin kaybettiği topraklar arasında aşağıdakilerden hangisi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Kıbrıs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Mısır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1774 Küçük Kaynarca Antlaşması ile Osmanlı Devleti ilk kez hangi hakkını kaybetmiştir?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Ortodoksların koruyuculuğu hakkını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Kırım üzerindeki egemenlik hakkını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Karadeniz'deki Türk gölü olma statüsünü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Boğazlardan serbestçe geçiş hakkını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Nizam-ı Cedid yeniliklerini başlatan ve ilk devlet matbaasını kuran padişah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III. Ahmet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Mahmut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Mahmut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III. Selim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Duraklama döneminde 'Bağdat Fatihi' olarak anılan ve otoriteyi sert bir şekilde sağlayan padişah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İbrahim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Osman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IV. Mehmet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IV. Murat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Osmanlı'nın 1718-1730 yılları arasında yaşadığı, Batılılaşma hareketlerinin başladığı döneme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Nizam-ı Cedid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İstibdat Dönemi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Tanzimat Dönemi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Lale Devri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1792 Yaş Antlaşması ile Osmanlı Devleti hangi bölgenin Rusya'ya ait olduğunu resmen kabul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Boğdan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Eflak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