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değişkene tam sayı değeri atamak için aşağıdakilerden hangisi doğru bir kullanımdır?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 yas : 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 = yas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yas = 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 == 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yorum satırı başlatmak için hangi karakter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/*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//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Döngüyü aniden durdurmak için kullanılan komut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continue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next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break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Fonksiyon çağrılırken parantez içine yazılan değerlere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syntax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parameter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variable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bir web sayfasının başlık kısmını tanımlamak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&lt;h1&gt;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&lt;header&gt;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&lt;title&gt;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&lt;head&gt;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HTML elementinin dış boşluğunu (margin) belirlemek için kullanılan özellik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spacing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margin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değişken tanımlamak için kullanılan en modern anahtar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HTML5 ile gelen, sayfa yapısını daha anlamlı hale getiren etiketlerden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&lt;section&gt;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&lt;container&gt;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&lt;nav&gt;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&lt;article&gt;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sınıfı (class) seçmek için kullanılan sembol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@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konsola çıktı yazdırmak için kullanılan komut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document.write()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window.alert()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console.log()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yazı rengini değiştirmek için hangi özellik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text-style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font-color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background-color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veri tiplerinden hangisi Python'da 'string' (metinsel) ifadeyi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"Merhaba"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5.0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bir bağlantı (link) oluşturmak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&lt;link&gt;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&lt;url&gt;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&lt;href&gt;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&lt;a&gt;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fonksiyonu başlatmak için kullanılan doğru sözdizimi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 myFunction()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run myFunction()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function myFunction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myFunction()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kutu modelinde (Box Model) içerik ile kenarlık arasındaki boşluğa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outline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padding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margin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dizinin (array) uzunluğunu öğrenmek için hangi özellik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length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index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sıralı bir liste oluşturmak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&lt;ol&gt;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&lt;dl&gt;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&lt;ul&gt;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&lt;li&gt;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Bellekte ardışık hücrelerde tutulan ve sabit boyuta sahip olan veri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Array (Dizi)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LIFO (Last In, First Out) prensibine göre çalışan veri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Sıraya ekleme işleminin (enqueue) yapıldığı ve FIFO (First In, First Out) prensibinin uygulandığı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Queue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Linked List yapısında her düğüm (node) içerisinde hangi iki temel bilgi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 ve bir sonraki düğümün adresi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İndeks numarası ve veri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 pointer ve veri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 boyutu ve veri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Dizilerde (Array) bir elemana doğrudan erişmek için kullanılan değer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Index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Address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kod bloğunu belirli bir koşul sağlandığı sürece tekrar tekrar çalıştıran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return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Stack veri yapısında en üstteki elemanı çıkarmak için kullanılan işlem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Enqueue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dinamik bir boyuta sahip olan veri yapısıdır?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Fixed Array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Static Queue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kuyruk (Queue) yapısından eleman çıkarma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Dequeue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Dizilerin (Array)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tasarrufu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ekleme/silme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boyutlandırma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Hızlı rastgele erişim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Stack yapısında eleman ekleme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Remove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Push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Enqueue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Dequeue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Linked List'in dizilere göre en temel dezavantajı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tutulamaması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Eleman eklemenin çok yavaş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Hafızada fazladan yer kaplaması (pointerlar için)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Boyutunun sabit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yazılımda 'Geri Al' (Undo) fonksiyonu hangi veri yapısı kullanılarak kolayca gerçekleştirilebilir?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 List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sınıfın (class) özelliklerini ve metodlarını başka bir sınıfa aktarması hangi OOP ilkesidir?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Encapsulation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Abstraction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Inheritance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Polymorphism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Nesnenin iç verilerini dış dünyadan gizleyip sadece belirlenen metodlarla erişilmesini sağlayan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Inheritance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Overloading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Polymorphism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Encapsulation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isimli metodun farklı parametre sayıları veya tipleriyle tekrar tanımlanmasına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Interface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Overloading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Inheritance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Encapsulation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fonksiyon tanımlamak için kullanılan anahtar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sınıftan türetilen nesnelerin, farklı şekillerde davranabilme yeteneğine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Encapsulation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Constructor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Polymorphism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Abstraction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range(5) fonksiyonu hangi sayı aralığını üretir?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1, 2, 3, 4, 5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0, 1, 2, 3, 4, 5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1, 2, 3, 4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0, 1, 2, 3, 4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fonksiyonun değer döndürmesini sağlayan komut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return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Liste içerisindeki her bir elemanı sırayla işlemek için en yaygın kullanılan döngü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do-while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if-else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değişken ismi olarak kullanılamaz?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_sayi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ogrenci_adi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1.sayi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operatörlerden hangisi 'eşit değil' kontrolü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=&lt;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!=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&gt;&lt;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