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 Hamdi Bey'in dünyaca ünlü 'Kaplumbağa Terbiyecisi' adlı eseri hangi sanat akımının veya tarzın izlerini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Oryantalizm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Fütürizm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1914 Kuşağı ressamları olarak bilinen grubun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siyasi içerikli afiş sanatı yapmaları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dışavurumculuğu Türkiye'ye getirmeleri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portre resmine odaklanmaları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İzlenimci (Empresyonist) bir anlayışla Türk manzara resmini geliştirmeleri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'Müstakil Ressamlar ve Heykeltıraşlar Birliği'nin en önemli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sanatını taklit etmeyi zorunlu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 binalarını süslemek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minyatür sanatını yasaklamak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Sanatı bireysel bir ifade biçimi olarak özgürleştirmek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Bedri Rahmi Eyüboğlu’nun eserlerinde sıklıkla kullandığı, geleneksel Türk motiflerinden esinlenen süsleme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Kübist 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 sanatı ve kilim desenleri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Fikret Mualla'nın resimlerinde genellikle hangi şehirdeki gündelik yaşam ve insan figürleri betimlenmiştir?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Abidin Dino'nun 'Yaşar Ne Yaşar Ne Yaşamaz' gibi edebi eserlere de ilham veren resim tarzı hangi akımla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Sürrealizm (Gerçeküstücülük)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Pop-art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'D Grubu' sanatçıları hangi anlayışa karşı çıkarak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ve muhafazakar sanat anlayışına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Modernleşme çabalarına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müziğine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beyaz resme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Nuri İyem'in resimlerinde sıkça görülen, hüzünlü ve derin bakışlı kadın portrelerine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Nuri İyem Kadınları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İmgesel Figürler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İkonlar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Kadınları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'Yeniler Grubu'nun (Liman Ressamları) ana teması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gerçekçilik ve işçi sınıfı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matematiksel formlar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hayatı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ve gelecek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Devrim Erbil'in resimlerinde en sık işlediği ve kendine has bir üslupla yorumladığı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makineler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Mitolojik savaşlar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İstanbul'un kuş bakışı görünümü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Vahşi hayvanlar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'soyut' sanatın öncülerinden kabul edilen ve geometrik formlara ağırlık veren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 Ahmet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 Ali Rıza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Çallı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Fahrelnissa Zeid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Şeker Ahmet Paşa, Türk resim sanatında hangi türün en önemli temsilcilerinden biri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soyut 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grafik tasarım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Natürmort (ölü doğa)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 portre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modern anlamda heykel eğitiminin başladığı ve ilk heykel bölümünün kurulduğu kurum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Sinan Güzel Sanatlar Üniversitesi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Devlet Güzel Sanatlar Akademisi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Gazi Eğitim Enstitüsü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Sanayi-i Nefise Mektebi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döneminin ilk anıt heykellerini yapan ve 'Anıtlar Heykeltıraşı' olarak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Heinrich Krippel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Hadi Bara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İstanbul'da bulunan 'Taksim Cumhuriyet Anıtı'nın heykeltıraşı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Pietro Canonica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 Bara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Nusret Suman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Yontun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Anıtkabir'deki 'Aslanlı Yol'da bulunan aslan heykellerinin mimarı ve heykeltıraşı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Hadi Bara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Hüseyin Anka Özkan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heykel sanatında soyut anlayışın öncülerinden olan ve 'Akdeniz' heykeli ile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Şadi Çalık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İlhan Koman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 heykel sanatında 'demir' malzemeyi yoğun olarak kullanan ve dışavurumcu eserler veren sanatçıdır?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Rahmi Aksungur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Teoman Germener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Sadi Öziş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Sabiha Bengütaş, Türk heykel sanatında nasıl bir öneme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mermer heykel sergisini açan kişidir.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Enstitülerinde heykel eğitimi başlatan kişidir.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 rölyeflerini tasarlayan tek kadın sanatçıdır.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kadın heykeltıraşımızdır.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Ankara'da bulunan 'Güven Anıtı'nın yapımında görev alan ünlü heykeltıraş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Josef Thorak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Belling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Anton Hanak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Heinrich Krippel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'plastik'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Heykelin üç boyutlu biçimlendirilme ve form özelliğini.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sadece iç mekanlarda sergilenmesini.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boyanmış olma durumunu.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plastik malzemeden üretilen heykelleri.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sanatçılardan hangisi 'Kuşlar' temalı metal rölyef ve heykelleriyle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Şadi Çalık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Hadi Bara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heykel sanatında figüratif anlayıştan soyut anlayışa geçişte önemli rol oynayan 'Anıtkabir' rölyefleri hangi sanatçılar tarafından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Zühtü Müridoğlu ve Hadi Bara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 ve Sadi Öziş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Nusret Suman ve Kenan Yontun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 ve Şadi Çalık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heykelin çevresindeki boşlukla kurduğu ilişkiye ve heykelin kendi içindeki hacimsel kütlesine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akımı, adını hangi sanatçının 'Impression, soleil levant' (İzlenim, Gündoğumu) adlı eserinden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Pierre-Auguste Renoir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Claude Monet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Edgar Degas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Edouard Manet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 ressamlar, çalışmalarında geleneksel stüdyo ortamı yerine genellikle neyi tercih etmişlerdir?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havayı (en plein air)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saray salonlarını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endüstriyel fabrikaları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ve loş odaları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Pierre-Auguste Renoir'ın en ünlü eserlerinden biri olan ve Paris'teki bir dans ortamını betimleyen tablo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Nilüferler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 du moulin de la Galette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Kırda Gezinti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İzlenim: Gündoğumu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 sanatın temel odak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nesneler üzerindeki geçici etkisini yakalamak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ve mitolojik sahneleri detaylıca resmetmek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şekillerle soyut kompozisyonlar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ve siyasi eleştirilerde bulunmak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Claude Monet'nin kariyerinin son dönemlerinde odaklandığı, Giverny'deki evinde bulunan ünlü serisi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Parlamento Binası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Rouen Katedrali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 Yığınları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Nilüferler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 ressamların fırça darbeleri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Tuval üzerine kalın bir tabaka halinde sürülmemiştir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Kısa, hızlı ve belirgin fırça darbeleri tercih edilmiştir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ve beyaz renklerle çalışılmıştır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Detayları gizleyen uzun ve pürüzsüz darbelerdir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Renoir'ın resimlerinde en çok öne çıkan ve onu diğer empresyonistlerden ayıran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cansız nesneler ve meyveler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devriminin getirdiği makineler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figürleri ve sosyal yaşamın neşesi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alanlarının dramatik tasvirleri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akımı hangi yüzyılda ve hangi ülkede ortaya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 - 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 - 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 - 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 - 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Empresyonistlerin renk kullanımındaki en belirgin özellikleri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Renklerin birbirine iyice karıştırılması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toprak tonlarının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rengin yoğun olarak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Renklerin palette karıştırılmadan tuvalde yan yana getirilmesi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sanatçılardan hangisi bir 'Empresyonist' olarak kabul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Camille Pissarro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Monet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Pierre-Auguste Renoir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Salvador Dali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Empresyonistler, akademik resim anlayışının hangi kuralına karşı çıkmışlardır?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ve atmosferin önemine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Geleneksel, pürüzsüz ve detaycı bitişe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mekanda çalışmaya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gözlemlemeye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Claude Monet'nin 'Rouen Katedrali' serisi, sanatçının neyi kanıtlamaya çalıştığını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değişimiyle aynı nesnenin farklı görünebileceğini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sanat üzerindeki etkisini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Katedralin mimari yapısının kusursuzluğunu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katedralin iç mekanını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Pablo Picasso'nun Kübizm akımının öncüsü kabul edilen, 1907 tarihli çığır açan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Ağlayan Kadın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Gitarist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Guernica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Avignonlu Kızlar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Salvador Dali'nin en ikonik eseri olan 'Belleğin Azmi' tablosunda aşağıdakilerden hangisi belirgin bir şekilde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Yanan zürafalar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Eriyen saatler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aynalar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 filler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akımının kurucusu ve 'Sürrealist Manifesto'nun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Joan Miro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Andre Breton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Ernst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Rene Magritte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Picasso'nun İspanya İç Savaşı'nı ve savaşın dehşetini konu alan devasa boyutlu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Guernica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Müzisyen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Aynadaki Kız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