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Rusça'da 'okul' anlamına gelen 'школа' kelimesi hangi cinsiyettedir?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 (Средний род)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Dişil (Женский род)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Eril (Мужской род)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Çoğul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Rusça'da 'pencere' anlamına gelen 'окно' kelimesinin cinsiyeti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Dişil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Belirsiz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Sessiz harfle biten ve 'erkek' anlamına gelen 'студент' kelimesi hangi cinsiyettedir?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 zamiri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Dişil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İsmin -o/-e ile biten hali genellikle hangi cinsiyeti işaret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Dişil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Çoğul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Rusça'da 'kime?' sorusuna cevap veren ve yönelme bildiren hal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Prepositional (Предложный падеж)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Instrumental (Творительный падеж)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Dative (Дательный падеж)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Genitive (Родительный падеж)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Rusça'da 'kimin?' veya 'neyin?' sorularına cevap veren hal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Genitive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Locative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Accusative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Nominative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Rusça'da 'kitap' anlamına gelen 'книга' kelimesi 'a' ile bittiği için hangi cinsiyettedir?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Dişil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Çoğul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Rusça'da 'ile' (birliktelik) anlamını katan ve 'kiminle?' sorusuna cevap veren hal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Genitive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Accusative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Instrumental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Nominative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'-ия' ile biten kelimeler (örneğin: Россия) genellikle hangi cinsiyettedir?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Dişil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Çoğul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Rusça'da 'nerede?' sorusuna cevap veren ve genellikle 'о' veya 'в' edatlarıyla kullanılan hal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Dative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Nominative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Prepositional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Accusative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Rusça'da 'görmek' fiili ile kullanılan, nesneyi belirten 'kimi/neyi?' sorusuna cevap veren hal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Accusative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Instrumental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Genitive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Nominative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Rusça'da 'мяч' (top) kelimesi sessiz harfle bittiği için hangi cinsiyettedir?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Çoğul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Dişil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Rusçada 'Бить баклуши' (bit baklushi) deyimi Türkçedeki hangi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Boş durmak, aylaklık 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Yalan söylemek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Kavga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çalışmak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 'Делать из мухи слона' (delat iz muhi slona) deyimi tam olarak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yürümek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yemek yemek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Pireyi deve yapmak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Birini kandırmak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Ruslar birine 'Ни пуха, ни пера!' dediklerinde aslında ne demek isterler?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Dikkatli 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İyi şanslar (başarılar)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Görüşmek üzere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Seni seviyorum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Rusçada 'Зарубить на носу' (zarubit na nosu) deyiminin anlamı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Birine zarar vermek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Burnuna dokunmak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şeyi kulağına küpe yapmak (unutmamak)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Kötü koku almak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Rusçada 'Работать спустя рукава' (rabotat spustya rukava) deyimi hangi çalışma şeklini tanımlar?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Takım çalışması yaparak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Gönülsüz ve baştan savma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profesyonelce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Sabah erkenden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'У черта на куличках' (u cherta na kulichkah) deyimi Rusçada hangi durum için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uzak bir yer (cinin top oynadığı yer)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yakın bir yer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Tehlikeli bir 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Gizli bir sır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Rusçada 'Водить за нос' (vodit za nos) deyimi Türkçedeki hangi deyimle eşleşir?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Burnundan kıl aldırmamak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Birini parmağında oynatmak (kandırmak)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Burnu havada olmak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Burnunun dikine gitmek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Rus 'В час по чайной ложке' (v chas po chaynoy lozhke) diyorsa, o iş nasıl yapılıyordur?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hızlı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yavaş (çay kaşığı hızıyla)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 vaktinde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Mükemmel şekilde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'Как снег на голову' (kak sneg na golovu) deyimi hangi durumu anlatır?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Kış mevsimi başlangıcı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soğuk bir gün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 ağrısı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Beklenmedik bir anda gerçekleşen olay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Rusçada 'Язык проглотить' (yazyk proglotit) deyimi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Yalan söylemek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 dil öğrenmek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Dili tutulmak (susmak)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konuşmak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'Сесть в лужу' (sest v luzhu) deyimi hangi durumu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bir işe başlamak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Zor ve utanç verici bir duruma düşmek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Dinlenmek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birikintisine girmek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Rusçada 'Семь пятниц на неделе' (sem pyatnits na nedele) deyimi kimler için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çalışkanlar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planlı yaşayanlar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Hafta sonunu sevenler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Kararsız, sürekli fikir değiştiren insanlar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Rusça'da 'впечатление' (vpechatleniye) kelimesinin Türkçe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İzlenim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Gelişme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Gelecek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Düşünce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 edebiyatında 'Savaş ve Barış' eserinin yazarı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Puşkin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Lev Tolstoy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Çehov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Dostoyevski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Rusça'da 'событие' (sobytiye) kelimesi hangi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İhtiyaç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 mutfağının ünlü pancar çorbasının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Pirojki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Pelmeni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'Удивительный' (udivitel'nyy) kelimesinin doğru anlamı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Korkunç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Sıkıcı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Şaşırtıcı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Rusya'nın geleneksel ahşap bebeklerine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Matruşka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Samovar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Uşanka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Balalayka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'Достижение' (dostizheniye) kelimesi hangi anlamda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İletişim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Kayıp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Başarı/Elde etme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Başlangıç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Rusya'da kışın giyilen geleneksel kürklü şapkaya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Şapka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Kasket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Uşanka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'Общение' (obshcheniye) kelimesinin Türkçe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Çalışma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İletişim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Paylaşım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 müziğinde kullanılan üç telli geleneksel çalgı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Piyano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Balalayka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Gitar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'Опыт' (opyt) kelimesinin anlamı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Deneyim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Rusya'da çay demlemek için kullanılan geleneksel metal kap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Samovar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Tava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Tencere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Kettle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Tolstoy'un epik eseri 'Savaş ve Barış' (Voyna i mir) hangi tarihi olayı merkezine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Kırım Savaşı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1917 Rus Devrimi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Napolyon'un Rusya Seferi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İkinci Dünya Savaşı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Dostoyevski'nin 'Suç ve Ceza' adlı romanındaki ana karakter Raskolnikov'un işlediği suçun temel motivasyonu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Borçlarını ödeyememek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İdeolojik bir üstünlük teorisi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Kıskançlık krizi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bir suikast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Anton Çehov, modern tiyatroda hangi türün öncüsü kabul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Müzikal tiyatro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Absürt tiyatro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Epik tiyatro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Durum komedisi ve modern dram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Tolstoy'un 'Anna Karenina' romanının açılış cümlesi hangi meşhur tespitle başlar?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Bütün mutlu aileler birbirine benzer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büyük aşklar trajediyle biter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Mutsuz ailelerin hepsi birbirine benzer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ne ile yaşar?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