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Küreselleşme sürecinde dünya genelinde mal ve hizmet akışını düzenleyen, 1995 yılında kurulan uluslararası örgüt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Para Fonu (IMF)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Birleşmiş Milletler (BM)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Ticaret Örgütü (DTÖ)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Bankası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toplumun kendi kültürünü korurken, küresel kültürle etkileşime geçmesine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Yozlaşma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Asimilasyon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Glocalization (Yerelleşmiş Küreselleşme)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İzolasyon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iletişimin hızlanmasında ve sınırların kalkmasında en büyük paya sahip olan teknolojik gelişme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Konteyner taşımacılığı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Demiryolu ağları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Televizyonun icadı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teknolojileri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Küreselleşmenin ekonomik boyutu düşünüldüğünde, sermayenin ülkeler arasında serbestçe dolaşması aşağıdakilerden hangisini tetiklemiştir?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 ekonomilerin tamamen yok olmasını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ülkelerin eşit gelir düzeyine ulaşmasını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uluslu şirketlerin küresel etkisinin artmasını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ticaretin yasaklanmasını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Marshall McLuhan'ın ortaya attığı, iletişim teknolojileri sayesinde dünyanın tek bir yerleşim yeri gibi algılanmasını ifade eden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Uçurum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Emperyalizm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Sürdürülebilir Kalkınma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Köy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Küreselleşme ile birlikte popüler kültürün dünya genelinde tek tipleşmesi sürecine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Rönesans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Yerelcilik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Çeşitlilik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Homojenleşme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küreselleşmenin kültürel etkilerinden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sayesinde bilginin hızla yayılması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 mutfakların dünya genelinde yaygınlaşması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el sanatlarına olan ilginin her yerde artması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İngilizcenin evrensel bir iletişim dili haline gelmesi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Küreselleşme sürecinde gelişmiş ülkeler ile gelişmekte olan ülkeler arasındaki teknolojiye erişim farkına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Ticari Ambargo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İşbirliği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 Entegrasyonu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Uçurum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Ülkeler arası ticaretin artması ve gümrük vergilerinin düşürülmesi hangi ekonomik anlayışın bir sonucudur?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Korumacı Ekonomi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Ticaret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Sosyalist Planlama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Kapalı Ekonomi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Küreselleşme sürecinde markaların yerel pazarlara girerken ürünlerini o bölgenin kültürüne göre uyarlaması hangi stratejidir?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Adaptasyon (Uyarlama)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Boykot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Standardizasyon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Monopolleşme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lojistik ağlarının gelişmesinde en önemli standartlaşma unsuru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Havalimanı kapasiteleri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Standart nakliye konteynerleri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tren ağları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liman vergileri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küreselleşmenin olumsuz sonuçları arasında değerlendirilebilir?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iş birliğinin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Kültürler arası etkileşimin artması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Bilgiye ulaşımın kolaylaşması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rekabet nedeniyle yerel üreticilerin zorlanması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Seçmenlerin aday listelerinden sadece birine oy verdiği ve en çok oyu alan partinin seçimi kazandığı sistem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Doğrudan demokrasi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 sistem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Çoğunluk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Nispi temsil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Siyasi partilerin aldıkları oy oranına göre parlamentoda temsil edildiği seçim sistemi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çoğunluk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turlu seçim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 bölge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Nispi temsil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adayın seçilebilmesi için geçerli oyların yarısından bir fazlasını alması gereken sistem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çoğunluk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Barajlı sistem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Basit çoğunluk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Liste usulü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Seçimlerde partilerin parlamentoya girebilmeleri için almaları gereken asgari oy oranına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Seçim sandığı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Seçim çevresi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Seçim barajı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Seçim ittifakı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Halkın yasaları doğrudan kendisinin oyladığı yönetim biçimi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Temsili demokrasi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Oligarşi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Doğrudan demokrasi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Monarşi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Halkın temsilcilerini seçtiği ve bu temsilcilerin halk adına karar aldığı sisteme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Otoriter yönetim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Temsili demokrasi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Totaliter rejim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Teokrasi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seçim bölgesinde hem çoğunluk hem de nispi temsil sisteminin uygulandığı sisteme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turlu sistem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Liste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 bölge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 seçim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Seçimlerde bir bölgeden sadece bir temsilcinin seçildiği sisteme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 bölge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 bölge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Çoklu liste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Nispi temsil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Egemenliğin tek bir kişide olduğu ve babadan oğula geçtiği yönetim biçimi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Federalizm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Monarşi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Seçimlerde seçmenin sadece tek bir adaya veya partiye oy verebildiği, tercih hakkının sınırlı olduğu sisteme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 oy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Kapalı liste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Tercihli oy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liste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Devlet başkanının halk tarafından seçildiği ve yasama ile yürütmenin birbirinden bağımsız olduğu sistem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Otokrasi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Parlamenter sistem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Başkanlık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Seçimlerin serbest, eşit, gizli oy ve açık sayım ilkelerine göre yapılması hangi kavramın temelidir?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Seçim çevresi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irade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Demokratik seçim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parti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Üretim araçlarının özel mülkiyete ait olduğu ve piyasa mekanizmasının kar odaklı işlediği ekonomik sistem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Kapitalizm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Ekonomi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 Ekonomi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Sosyalist sistemin temel amaçlarından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müdahalesinin tamamen reddi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Sınırsız serbest piyasa rekabeti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kar maksimizasyonu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Sınıfsız bir toplum ve gelir adaleti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Hem devletin hem de özel sektörün ekonomide aktif rol aldığı sistem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 Ekonomi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Planlı Ekonomi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Komünist Ekonomi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Kapitalizm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Kapitalist sistemde fiyatlar temel olarak neye göre belirlenir?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refah düzeyine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Piyasadaki arz ve talep dengesine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belirlediği tavan fiyatlara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maliyetlerinin sabitlenmesine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Adam Smith'in 'Görünmez El' teorisi hangi ekonomik sistemle özdeşleşmiştir?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Merkantilizm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Kapitalizm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 Ekonomi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Merkezi planlı ekonomilerde üretim miktarı ve fiyatlandırma kararlarını kim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Tüketici birlikleri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piyasa aktörleri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devlet otoritesi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şirket sahipleri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karma ekonominin bir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devlet mülkiyeti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Fiyatların sadece devlet tarafından belirlenmesi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özel mülkiyet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Piyasa mekanizması ile devlet düzenlemelerinin bir arada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Kapitalist ekonomilerde teşebbüs hürriyetinin temel dayanağı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mülkiyet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Merkeziyetçilik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devlet anlayışı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 çatışması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Sosyalizmde temel üretim araçlarının mülkiyeti genellikle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girişimcilere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şirketlere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işçi sendikalarına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Devlete veya topluma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Karma ekonomide devletin ekonomiye müdahale etmesinin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Rekabeti tamamen ortadan kaldırmak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Piyasa aksaklıklarını gidermek ve sosyal adaleti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özel mülkiyeti kaldırmak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üretim araçlarını tek elde toplamak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kapitalist sistemin bir sonucu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 güdüsü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fiyat belirleme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teşebbüs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Rekabet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çoğu modern devletin benimsediği ekonomik sistem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Sosyalizm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 Ekonomi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Kapitalizm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Ekonomi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