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oyunlarını sergilediği, 1599 yılında inşa edilen ünlü tiyatro binasının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Swan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Curtain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Globe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eserlerinde 'kıskançlık' temasının işlendiği, ana karakterin İago tarafından manipüle edildiği trajedisi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Taciri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yazdığı soneler (sonnets) genellikle kaç dizelik bir yapıya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oyunlarında doğaüstü varlıkların (cadılar, hayaletler) en yoğun kullanıldığı trajedisi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Masalı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İkinci Gece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Hırçın Kız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oyunculuk sisteminde oyuncunun karakterin duygusal dünyasına girmek için kendi geçmiş deneyimlerini kullanmasına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Jestus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Yabancılaştırma Efekti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Anlatım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Bertolt Brecht'in izleyicinin oyunla duygusal bağ kurmasını engelleyerek eleştirel düşünmesini sağlayan tekniği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Gerçekçilik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Metot Oyunculuğu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Yabancılaştırma (Verfremdungseffekt)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Gerçekçilik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kurucularından olduğu, modern tiyatro tarihinin en önemli topluluklarından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Royal Shakespeare Company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Berliner Ensemble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Globe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Sanat Tiyatrosu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 tiyatrosunda oyuncunun sadece karakteri değil, karakterin toplumsal konumunu da sergilemesi için kullandığı fiziksel duruş ve tavır bütünlüğü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Dramatik Yapı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Monolog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Jestus (Gestus)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 yönteminde 'Eğer' (Magic If)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Sahneye dekorun eklenmesi veya çıkarılması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sonunun belirsiz bırakılması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İzleyicinin oyuna dahil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Oyuncunun 'Eğer ben bu durumda olsaydım ne yapardım?' diye düşünerek karakterle empati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Brecht'in 'Epik Tiyatro' anlayışının temel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bir illüzyon olduğunun sürekli hatırlatılması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psikolojik derinliğine odaklanılması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İzleyicinin duygusal katharsis yaşaması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gerçek zamanlı ve kesintisiz akması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oyunculuk eğitiminde 'Verilen Durumlar' (Given Circumstances)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 ışıklarının karakter üzerindeki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 belirtilen olaylar, zaman ve mekan gibi karakterin içinde bulunduğu koşullar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yazıldığı dönemin siyasi koşulları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Oyuncunun sahnede doğaçlama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Elizabethan döneminde kadın oyuncuların sahnede yer alması yasak olduğu için kadın rollerini kimler canlandırırdı?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erkek oyuncular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 korosu üyeleri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Emekli soylular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Profesyonel dansçılar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Brecht'in 'Üç Kuruşluk Opera' adlı eserinde izlediğimiz tiyatro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Deneysel Fiziksel 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Dram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Tiyatro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'Bir Karakter Yaratmak' adlı eseri, hangi temel disiplini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 ile doğrudan iletişimi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ve dansın önceliğini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gerçekçiliği ve içsel hazırlığı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 hareketlerin 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Brecht'in tiyatro anlayışında 'anlatıcı' veya 'şarkıların kullanımı'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Seyirciyi hikayeden koparıp düşünmeye sevk etmeyi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süresini uzatmayı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eğlenceyi artırmayı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becerileri sergilemeyi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 sistemine göre bir oyuncunun sahnede 'gerçekten' var olmasını sağlayan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Kostümün gösterişliliği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 üzerinde bir amaç (hedef)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Seyirciyle göz teması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Brecht'in tiyatrosunda 'Dördüncü Duvar' kavramı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Brecht bu duvarı yıkmaya çalışmıştır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Brecht bu duvarın korunması gerektiğini savunmuştur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Stanislavski'nin ilgilendiği bir konudur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 duvar sadece dekorla ilgilidir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oyunun giriş bölümü olan, Hacivat'ın semai okuyarak sahneye geldiği kısma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Mukaddime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Muhavere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Ortaoyununda, Karagöz oyunundaki Hacivat'ın karşılığı olan ve okumuş, bilgili kişiyi temsil eden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Pişekâr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Kavuklu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'yarı aydın', zengin ve mirasyedi tipleri temsil eden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Çelebi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Beberuhi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Tiryaki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Ortaoyununun oynandığı, etrafı seyircilerle çevrili olan açık alana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Palanga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'muhavere' bölümünün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ana konusunun işlendiği bölüm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Seyircilerin oyuna dahil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Karagöz ve Hacivat'ın karşılıklı atışmaları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geçişlerin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yazdığı oyunlar genel olarak hangi edebi dönem içerisinde sınıflandırılır?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Viktorya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Neoklasik Dönem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 (Elizabethan)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 Kavuklu'nun yanlış anladığı kelimeleri düzelten ve oyunu yönlendiren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Pişekâr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Külhanbeyi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oyunundaki figürlerin deriden yapılması ve arkadan ışık verilmesi tekniği hangi sanat dalıyla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Kukla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Meddah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Pantomim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hem Karagöz hem de Ortaoyunu için ortak bir özellik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Güldürü ögelerine dayanması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Doğaçlama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bir metne bağlı kalınması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Tipik karakterlerin bulunması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 'Zenne' karakteri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Kavuklu'nun arkadaşını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rolünü oynayan erkek oyuncuyu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müzisyenini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dekor sorumlusunu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oyununda, 'tekerleme' bölümü hangi kısmın içinde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Mukaddime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Muhavere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Ortaoyununda, 'yeni dünya' adı verilen paravanın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Seyircilerin giriş kapısı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Müzisyenlerin oturma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 içini temsil eden dekor unsuru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dinlenme alanı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'Fasıl' bölümünün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Seyirciden para toplanması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ana olayının sergilenmesi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fıkraların anlatılması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selamlaması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en uzun oyunu olarak bilinen ve bir Danimarka prensinin intikam arayışını anlatan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Lear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Elizabethan dönemi tiyatrolarında oyunlar genellikle günün hangi saatinde sahnelenirdi?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Sabahın erken saatlerinde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yarısında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Gündüz saatlerinde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 batımında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eserlerinde sıkça kullandığı, 10 heceli ve ritmik bir ölçü birimi olan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İambik Pentametre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oyunlardan hangisi Shakespeare'in 'trajediler' kategorisinde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Romeo ve Juliet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Yaz Gecesi Rüyası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Julius Caesar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Elizabethan döneminde tiyatronun en büyük destekçisi olan ve 'Bakire Kraliçe' olarak anılan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Victoria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Mary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Anne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Elizabeth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oyunlarında genellikle 'Groundlings' olarak adlandırılan seyirci kitlesi nerede otururdu?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localarda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Sahnenin arkasındaki balkonlarda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Sahnenin hemen önündeki açık alanda (ayakta)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Tiyatronun çatısında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