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Dönemi edebiyatında sanatın 'toplum için' yapılması anlayışını benimseyen ve 'Vatan Şairi' olarak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Recaizade Mahmut Ekrem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Mehmet Akif Ersoy'un yedi ciltlik şiir kitabının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 ü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Gök Kubbemiz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Safahat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Yahya Kemal Beyatlı'nın şiir anlayışını en iyi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hece ölçüsüyle yazılan halk şiiri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 anlayışı ve aruz ustalığı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propaganda içeren şiir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şiir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çözümlemesinde 'mekan' ögesinin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olayların geçtiği zamanı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Okuyucuya ders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örgüsünü ve karakterlerin psikolojisini desteklemek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biyografisini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anlatıcının olayları sadece gördükleriyle sınırlı kalarak aktardığı bakış açısı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Hakim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anlam olaylarından 'ad aktarması' (mecaz-ı mürsel) için hangisi örnek verilebilir?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sınıf sessizce öğretmeni dinledi.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birer yıldız gibi parlıyordu.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dünyalar kadar çok seviyorum.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Zaman, akıp giden bir nehir gibidir.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Panel ve tartışma türlerinin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kişinin konuşması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görüşünü savunup karşı tarafı yenmeye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başkan yönetiminde belirli bir konunun ele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Seyircilerin tartışmaya dahil edilmemesi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Tanzimat Dönemi edebiyatının genel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Gazetenin edebiyatın gelişmesinde merkezî rol oynaması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sadeleşmenin başarıya ulaşması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edebiyatı türlerinin edebiyatımıza girmesi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Edebiyatın toplumu eğitmek için bir araç olarak görülmesi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'Vatan Yahut Silistre' adlı eseri, Türk edebiyatındaki hangi türün ilk örneği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manzum hikaye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realist 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edebi mektup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Sahnelenen ilk tiyatro eseri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Mithat Efendi'nin romanlarında sıkça başvurduğu, okuyucuya bilgi vermek için olay akışını kesmesi hangi tekniğin bir yansımasıdır?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 arasılık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dönüş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Meddah geleneği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 tekniği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edebiyatının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ve hece ölçüsünü savunmaları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bir anlayışa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son derece ağır ve sanatlı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ve sosyal sorunları ön plana çıkarmaları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Mithat Efendi'nin 'yazı makinesi' olarak anılmasının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Romanlarında batılı teknikleri ilk kez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sayıda ve farklı türlerde eser üretmesi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halkı eğitme amacını gütmesi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sadece teknik konuları işlemesi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Tevfik Fikret'in şiir anlayışı ile ilgili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düz yazıya yaklaştırmış, nazmı nesre çevirmiştir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divan şiiri biçimlerine sıkı sıkıya bağlı kalmıştır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sorunlarına tamamen ilgisiz kalmıştır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hece ölçüsüyle vatan şiirleri yazmıştır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Halit Ziya Uşaklıgil'in 'Aşk-ı Memnu' adlı romanı, Türk edebiyatındaki hangi akımın en başarılı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Cenap Şahabettin'in şiirlerinde görülen 'sanat için sanat' anlayışının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kültürel değerlerini yüceltmek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estetik ve sanatsal değerini ön planda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halkın anlayacağı seviyeye getirmek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 siyasi olarak bilinçlendirmek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Fecr-i Ati topluluğunun 'Sanat şahsi ve muhteremdir' ilkesi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kişisel ve değerli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Edebiyatın bir siyasi propaganda aracı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toplumsal fayda gütmesi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halkın anlayacağı dilde yazılması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dönemini başlatan temel düşünce akımı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Ömer Seyfettin'in hikayeciliği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Şiirsel ve imge yüklü bir anlatımı tercih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merkezli, Çehov tarzı hikayeciliği temsil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tahlillere dayalı romanlar yazar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merkezli, Maupassant tarzı hikayeciliği benimsemiştir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'Altın Işık' adlı eseri hangi alanda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 ve günlük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düşünceleri içeren manzum masallar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eleştirisi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Mehmet Akif Ersoy'un 'Safahat' adlı eseri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Manzum hikaye türünün en önemli örneklerini içerir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 ve doğa temalarını işlemiştir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sorunlarına gerçekçi çözümler arar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Türkçeye başarıyla uygulamıştır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Yahya Kemal Beyatlı'nın şiir anlayışını en iyi özetleyen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 nazım biçimlerine dönüş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 anlayışı ve İstanbul sevgisi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ve didaktik içerikli şiirler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ve anlaşılmaz bir dil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çözümleme tekniklerinden olan 'mekan'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 tasvirleri, romanın olay örgüsünü durdurduğu için gereksizdir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Mekan, sadece tarihi romanlarda önem taşır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Mekan, karakterlerin psikolojisini yansıtmak veya desteklemek için kullanılır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Mekan, olay örgüsünün sadece geçtiği yerdir, kişilere etkisi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edebiyatının temel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sorunların ön plana çıkarılması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Sanatlı, ağır ve süslü bir dilin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sadeleşmeye gidilmesi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ölçüsünün temel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veya panelde 'moderatör'ün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Katılımcıların konuşma sürelerini kısıtlamak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Tartışmanın düzenini sağlamak ve süreci yönetmek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Tartışılan konunun sonucunu tek başına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fikrini katılımcılara kabul ettirmek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edebiyatının genel özelliklerinden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Sanat, toplum için yapılmış; eğitici bir rol üstlenmiştir.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Hak, adalet, vatan, hürriyet gibi yeni kavramlar işlenmiştir.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 savunulsa da tam anlamıyla başarılamamıştır.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 tamamen terk edilmiştir.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'Şair Evlenmesi' adlı eseriyle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bir konuyu ele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yerli romandır.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anlamda ilk tiyatro eseridir.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ölçüsüyle yazılmış ilk şiirdir.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'Vatan yahut Silistre' adlı eseri hangi alanda bir ilktir?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gazetecilik örneği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edebi mektup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Sahnelenen ilk tiyatro eseri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Paşa'nın 'Harabat' adlı eseri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kurallarını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edebiyatı savunmak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şiirini antoloji şeklinde toplamak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yüceltmek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1. dönem sanatçıları için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romantizm akımının etkisi görülür.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Gazeteyi bir araç olarak kullanmışlardır.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 ve romantizmden etkilenmişlerdir.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 türünde eser vermişlerdir.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çıkardığı ilk özel gazete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Ceride-i Havadis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'İntibah' adlı eseri edebiyatımızda neyin ilkidir?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tarihi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macera romanı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edebi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köy romanı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Paşa'nın 'Zafername' adlı eseri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Eleştiri/Hiciv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edebiyatında 'hürriyet' kavramını en çok işleyen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Tevfik Fikret'in şiir anlayışıyla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Türkçeye başarıyla uygulamıştır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Nazmı nesre yaklaştırmıştır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Parnasizm akımından etkilenmiştir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Şiirlerinde sadece hece ölçüsünü kullanmıştır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Tercüman-ı Ahval Mukaddimesi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tiyatro eleştirisi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şiir antolojisi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makale örneği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roman eleştirisi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Halit Ziya Uşaklıgil'in 'Aşk-ı Memnu' romanı edebiyatımızda hangi türün ilk başarılı örneği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batılı anlamda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Macera romanı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Cenap Şahabettin'in şiirlerinde 'musiki' ve 'tabiat' betimlemeleriyle öne çıkan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Fecr-i Ati topluluğunun sanat anlayışını özetleyen 'Sanat şahsi ve muhteremdir' ilkesi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siyasi araç olması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bireysel ve saygıdeğer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sadece halka hitap etmesi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geleneksel değerlere bağlı kalması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Ömer Seyfettin'in 'Yeni Lisan' hareketindeki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 sadece elit bir kesime hitap eder hale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yabancı kelimelerden arındırıp sadeleştirmek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 kelimelerin kullanımını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dünya dillerini Türkçeye dahil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'Türkçülüğün Esasları' adlı eseri hangi alanda bir temel oluşturmuştur?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edebiyatın düşünsel altyapısı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tarzda tiyatro teknikleri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 şiir anlayışı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