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Turizmin ekonomik önemi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yerel tüketimi artırması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İşsizliği artırması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Doğal kaynakları tüketmesi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Döviz girdisi sağlaması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turizm merkezlerinden biri değildir?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Antalya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Sanayi bölgeleri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Konya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İstanbul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Sürdürülebilir turizm neyi amaçlar?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Tüm doğal alanları otel yapmak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Turizmi sınırsızca artırmak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Doğal ve kültürel değerleri koruyarak turizmi geliştirmek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Turizmi sadece zenginlere sunmak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İnanç turizmi için Türkiye'de önemli bir merkez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Uludağ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Sümela Manastırı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İstanbul Boğazı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Ankara Kalesi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Turizmde 'Mevsimsellik' ne anlama gelir?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Havanın sadece yağmurlu olması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Turistlerin sadece yazın çalışması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kışın tatil yapılması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Turist talebinin yılın belirli zamanlarında yoğunlaşması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Kongre turizmi genellikle nerede yapılır?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plajlarda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Büyük şehirlerdeki otellerde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Dağ köylerinde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Ormanlık alanlarda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Turizm faaliyetlerini olumsuz etkileyen bir durum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Kültürel zenginlik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Hizmet kalitesi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Siyasi istikrarsızlık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Doğal güzellikler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ülkenin ekonomik kalkınma düzeyini belirlemede aşağıdaki göstergelerden hangisi en doğrudan veriyi sağlar?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Kişi başına düşen milli gelir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Yüzölçümü genişliği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Nüfus miktarı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Yer altı kaynaklarının çeşitliliği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Modern tarım yöntemlerinin kullanılmadığı, üretimin daha çok aile ihtiyacını karşılamaya yönelik olduğu tarım sistemi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Plantasyon tarımı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Yoğun tarım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Subsistans (ilkel) tarım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Pazar odaklı tarım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Dünya genelinde tarımsal üretimde yaşanan gıda güvensizliği sorununun temel nedenlerinden biri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Tarımsal alanların sanayileşme ve kentleşme ile daralması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Tüm ülkelerin tarımda kendine yetebilmesi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Tarım teknolojilerinin her bölgede aynı düzeyde gelişmiş olması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Dünyada tarım ürünlerine olan talebin azalması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Türkiye'nin tarımsal potansiyeli değerlendirildiğinde, farklı iklim tiplerinin görülmesi aşağıdakilerden hangisini doğrudan destekler?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tahıl üretimine odaklanılmasını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Tarım işçiliğinin tamamen makineleşmesini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Nadas yönteminin zorunlu olmasını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Tarım ürünlerinin çeşitliliğini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Türkiye'de yaz turizminin en yoğun olduğu bölge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İç Anadolu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Akdeniz ve Ege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Karadeniz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Doğu Anadolu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Sanayi Devrimi'nden günümüze kadar 'kara elmas' olarak nitelendirilen ve sanayileşmede temel enerji kaynağı olan maden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Demir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Kömür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Bakır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Boksit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Güneş, rüzgar ve jeotermal gibi yenilenebilir enerji kaynaklarının kullanımının artması aşağıdakilerden hangisine doğrudan katkı sağlar?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Enerji üretim maliyetlerinin sürekli yükselmesine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Fosil yakıtlara olan bağımlılığın artmasına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Sürdürülebilir kalkınmaya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Küresel ısınmanın hızlanmasına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Almanya'daki Ruhr bölgesi, tarihsel olarak hangi sanayi kolu ile küresel bir merkez haline gelmiştir?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Demir-çelik ve kömür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Yazılım ve bilişim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Turizm ve hizmet sektörü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Tekstil ve hazır giyim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Küreselleşme süreci ve ekonomik entegrasyonlar düşünüldüğünde, ülkeler arası ticareti en çok kolaylaştıran etken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Sınır kapılarının tamamen kapatılması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Ulaşım maliyetlerinin yapay olarak artırılması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Ülkelerin kendi iç pazarlarına kapanması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Gümrük duvarlarının azaltılması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Küresel lojistik sistemlerinde, bir malın en düşük maliyetle ve en yüksek miktarda kıtalararası taşınmasını sağlayan ulaşım türü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Deniz yolu ulaşımı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Demiryolu ulaşımı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Boru hattı ulaşımı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Havayolu ulaşımı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Dünya ticaretinde 'boğazlar ve kanallar' stratejik öneme sahiptir. Aşağıdakilerden hangisi deniz ticaretinde en yoğun kullanılan ve Akdeniz'i Kızıldeniz'e bağlayan kanaldır?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Kiel Kanalı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Panama Kanalı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Korint Kanalı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Süveyş Kanalı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Turizmin ekonomik önemi düşünüldüğünde, bir ülkenin 'baca sanayisi' olarak adlandırılan turizmden en büyük beklentisi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Tarım alanlarını yok etmek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Sanayi tesislerini kapatmak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Döviz girdisi sağlamak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Ülke nüfusunu artırmak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Türkiye'de kış turizmi potansiyelinin en yüksek olduğu bölgelerden biri olan Palandöken Dağı hangi ilimizdedir?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Kayseri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Erzurum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Antalya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Bursa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Siyasi coğrafyada bir devletin 'doğal sınırları' denildiğinde genellikle aşağıdakilerden hangisi kastedilir?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Ekonomik bölgelerin sınırları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Dağlar, nehirler ve denizler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İdari şehir sınırları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Ülke içindeki demiryolu hatları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Küresel bir sorun olan 'su kıtlığı' ile mücadelede en etkili yöntem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Modern sulama tekniklerine geçilmesi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Su havzalarının sanayi atıklarıyla doldurulması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Akarsuların yönünün kalıcı olarak değiştirilmesi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Su kaynaklarının sınırsızca tüketilmesi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bir turizm türüdür?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Lojistik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Kültür turizmi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Madencilik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Sanayi üretimi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Birleşmiş Milletler tarafından belirlenen 'Sürdürülebilir Kalkınma Hedefleri'nin temel amacı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Kırsal nüfusu tamamen şehirlere taşımak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Gelecek nesillerin ihtiyaçlarını tehlikeye atmadan bugünün ihtiyaçlarını karşılamak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Tüm doğal kaynakları en kısa sürede tüketmek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gelişmiş ülkelerin ekonomik büyümesini hızlandırmak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ülkenin ekonomik kalkınma düzeyini belirlemede aşağıdakilerden hangisi doğrudan bir gösterge olarak kullanılmaz?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Ülkedeki toplam yüz ölçümü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Kişi başına düşen milli gelir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Ortalama yaşam beklentisi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Okuryazarlık oranı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Gelişmiş ülkelerde uygulanan, modern tarım yöntemlerinin kullanıldığı ve birim alandan yüksek verim alınan tarım sistemi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Yaygın (ekstansif) tarım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Yoğun (intensif) tarım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Subsistans tarım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İlkel tarım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Dünya genelinde gıda güvencesi sorununu çözmek için aşağıdakilerden hangisinin yapılması en sürdürülebilir yaklaşımdır?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Tarım ürünlerinin tamamen ithalata dayalı karşılanması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Tarımsal alanların sanayiye açılması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Bilinçli tarım ve su kaynaklarının etkin kullanımı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genetiği değiştirilmiş tohumların kullanımı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Türkiye'nin tarımsal potansiyeli göz önüne alındığında, iklim çeşitliliğinin fazla olması aşağıdakilerden hangisine doğrudan katkı sağlar?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Tarımsal üretimin tamamen durmasına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bir çeşit ürünün yetişmesine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Tarımda makineleşmenin zorlaşmasına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Ürün çeşitliliğinin fazla olmasına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Sanayi devriminden bu yana demir-çelik endüstrisinin temel enerji kaynağı olan ve günümüzde de önemini koruyan maden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Boksit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Bakır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Taş kömürü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Fosfat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yenilenebilir enerji kaynaklarının sağladığı avantajlardan biridir?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Kurulum maliyetlerinin her zaman en düşük olması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Atık miktarının çok yüksek olması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Rezervlerinin sınırlı olması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Çevre kirliliğinin minimize edilmesi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sanayi tesisinin kurulacağı yer belirlenirken aşağıdakilerden hangisi hammaddeye yakınlık ilkesiyle doğrudan ilişkilidir?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Ulaşım ağlarına yakın kurulan montaj atölyeleri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Çabuk bozulan tarım ürünlerini işleyen konserve fabrikası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İş gücünün ucuz olduğu bölgelerdeki teknoloji merkezleri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Büyük şehirlerin merkezinde kurulan kıyafet mağazaları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Almanya'daki Ruhr bölgesi, tarihsel olarak hangi sanayi koluyla özdeşleşmiş bir bölgedir?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Demir-çelik ve kömür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Yazılım ve bilişim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Finans ve bankacılık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Turizm ve otelcilik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Küreselleşme süreci, ülkeler arasındaki ekonomik entegrasyonu nasıl etkilemiştir?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Ülkeleri birbirinden daha bağımsız hale getirmiştir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Ticari engellerin artmasına neden olmuştur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Yerel pazarların tamamen yok olmasını sağlamıştır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Sermaye ve mal dolaşımını hızlandırmıştır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Kış turizmi denince Türkiye'de akla gelen ilk merkezlerden biri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İzmir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Antalya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Muğla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Uludağ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Küresel lojistik sistemlerinde deniz yolunun tercih edilmesinin en temel ekonomik nedeni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Her türlü coğrafi alana ulaşabilmesi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Düşük maliyetle büyük miktarda yük taşıyabilmesi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Hızının hava yolundan daha yüksek olması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yolcu taşımacılığına uygun olması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Termal turizm, hangi doğal kaynağa dayanır?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Deniz suyu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Jeotermal sular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Yağmur suları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Akarsular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Türkiye'nin UNESCO Dünya Miras Listesi'nde yer alan Kapadokya hangi turizm türü için uygundur?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Sanayi turizmi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Kültür ve doğa turizmi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Deniz turizmi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Buzul turizmi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Turizmin 'Bacasız Sanayi' olarak adlandırılmasının nedeni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Çevre kirliliği yaratmadan gelir sağlaması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kışın yapılması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Fabrika içermesi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Düşük getirisi olması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Türkiye'de yayla turizmi en çok hangi bölgede gelişmiştir?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İç Anadolu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Akdeniz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Ege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Karadeniz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Turizm faaliyetlerinin bölge ekonomisine en önemli katkısı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İstihdam artışı ve altyapı gelişimi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Tarımın bitmesi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Nüfusun azalması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Ulaşımın zorlaşması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