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Turizmin ekonomik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 tüketimi artırması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İşsizliği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tüketmesi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Döviz girdisi sağlaması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turizm merkezlerinden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bölgeleri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turizm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doğal alanları otel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Turizmi sınırsızca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ve kültürel değerleri koruyarak turizmi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Turizmi sadece zenginlere sunmak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İnanç turizmi için Türkiye'de önemli bir merkez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Sümela Manastırı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Kalesi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Turizmde 'Mevsimsellik'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sadece yağmurlu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Turistlerin sadece yazın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tatil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 talebinin yılın belirli zamanlarında yoğunlaşması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Kongre turizmi genellikle nerede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plajlarda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şehirlerdeki otellerde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 köylerinde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Ormanlık alanlarda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 faaliyetlerini olumsuz etkileyen bir durum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zenginlik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 kalitesi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istikrarsızlık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güzellikler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ülkenin ekonomik kalkınma düzeyini belirlemede aşağıdaki göstergelerden hangisi en doğrudan veriyi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başına düşen milli gelir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Yüzölçümü genişliği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miktarı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altı kaynaklarının çeşitliliği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tarım yöntemlerinin kullanılmadığı, üretimin daha çok aile ihtiyacını karşılamaya yönelik olduğu tarım sistemi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Plantasyon tarımı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Subsistans (ilkel) tarım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odaklı 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genelinde tarımsal üretimde yaşanan gıda güvensizliği sorununun temel nedenlerinden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alanların sanayileşme ve kentleşme ile daralması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ülkelerin tarımda kendine yetebilmesi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teknolojilerinin her bölgede aynı düzeyde gelişmiş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 tarım ürünlerine olan talebin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tarımsal potansiyeli değerlendirildiğinde, farklı iklim tiplerinin görülmesi aşağıdakilerden hangisini doğrudan destekler?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tahıl üretimine odaklanılmasını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işçiliğinin tamamen makineleşmesini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Nadas yönteminin zorunlu olmasını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ürünlerinin çeşitliliğini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yaz turizminin en yoğun olduğu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ve Ege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Devrimi'nden günümüze kadar 'kara elmas' olarak nitelendirilen ve sanayileşmede temel enerji kaynağı olan maden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Güneş, rüzgar ve jeotermal gibi yenilenebilir enerji kaynaklarının kullanımının artması aşağıdakilerden hangisine doğrudan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üretim maliyetlerinin sürekli yükselmesine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yakıtlara olan bağımlılığın artmasına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kalkınmaya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ısınmanın hızlanmasına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Almanya'daki Ruhr bölgesi, tarihsel olarak hangi sanayi kolu ile küresel bir merkez haline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Demir-çelik ve 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ve bilişim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ve hizmet sektörü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Tekstil ve hazır giyim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 ve ekonomik entegrasyonlar düşünüldüğünde, ülkeler arası ticareti en çok kolaylaştıran etken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 kapılarının tamamen kapatılması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maliyetlerinin yapay olarak artırılması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kendi iç pazarlarına kapanması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Gümrük duvarlarının azaltılması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lojistik sistemlerinde, bir malın en düşük maliyetle ve en yüksek miktarda kıtalararası taşınmasını sağlayan ulaşım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yolu ulaşımı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Demiryolu ulaşımı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Boru hattı ulaşımı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Havayolu ulaşımı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ticaretinde 'boğazlar ve kanallar' stratejik öneme sahiptir. Aşağıdakilerden hangisi deniz ticaretinde en yoğun kullanılan ve Akdeniz'i Kızıldeniz'e bağlayan kanaldır?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Kiel Kanalı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Panama Kanalı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 Kanalı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Süveyş Kanalı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Turizmin ekonomik önemi düşünüldüğünde, bir ülkenin 'baca sanayisi' olarak adlandırılan turizmden en büyük beklentisi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alanlarını yok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tesislerini kapatmak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Döviz girdisi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nüfusunu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kış turizmi potansiyelinin en yüksek olduğu bölgelerden biri olan Palandöken Dağı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Siyasi coğrafyada bir devletin 'doğal sınırları' denildiğinde genellikle aşağıdakilerden hangisi kastedilir?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bölgelerin sınırları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Dağlar, nehirler ve denizler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İdari şehir sınırları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içindeki demiryolu hatları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bir sorun olan 'su kıtlığı' ile mücadelede en etkili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sulama tekniklerine geçilmesi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havzalarının sanayi atıklarıyla doldurulması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yönünün kalıcı olarak değiştirilmesi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kaynaklarının sınırsızca tüketilmesi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turizm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Lojistik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 turizmi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tarafından belirlenen 'Sürdürülebilir Kalkınma Hedefleri'nin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Kırsal nüfusu tamamen şehirlere taşımak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nesillerin ihtiyaçlarını tehlikeye atmadan bugünün ihtiyaçlarını karşılamak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doğal kaynakları en kısa sürede tüketmek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gelişmiş ülkelerin ekonomik büyümesini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ülkenin ekonomik kalkınma düzeyini belirlemede aşağıdakilerden hangisi doğrudan bir gösterge olarak kullanılmaz?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Ülkedeki toplam yüz ölçümü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başına düşen milli gelir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yaşam beklentisi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Okuryazarlık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Gelişmiş ülkelerde uygulanan, modern tarım yöntemlerinin kullanıldığı ve birim alandan yüksek verim alınan tarım sistemi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Yaygın (ekstansif) 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 (intensif)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Subsistans tarım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İlkel 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genelinde gıda güvencesi sorununu çözmek için aşağıdakilerden hangisinin yapılması en sürdürülebilir yaklaşımdır?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ürünlerinin tamamen ithalata dayalı karşılanması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alanların sanayiye açılması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Bilinçli tarım ve su kaynaklarının etkin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genetiği değiştirilmiş tohumların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tarımsal potansiyeli göz önüne alındığında, iklim çeşitliliğinin fazla olması aşağıdakilerden hangisine doğrudan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üretimin tamamen durmasına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çeşit ürünün yetişmesine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makineleşmenin zorlaşmasına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 çeşitliliğinin fazla olmasına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devriminden bu yana demir-çelik endüstrisinin temel enerji kaynağı olan ve günümüzde de önemini koruyan maden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kömürü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enerji kaynaklarının sağladığı avantajlardan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Kurulum maliyetlerinin her zaman en düşük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miktarının çok yüksek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Rezervlerinin sınırlı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kirliliğinin minimize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sanayi tesisinin kurulacağı yer belirlenirken aşağıdakilerden hangisi hammaddeye yakınlık ilkesiyle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ağlarına yakın kurulan montaj atölyeleri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 bozulan tarım ürünlerini işleyen konserve fabrikası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gücünün ucuz olduğu bölgelerdeki teknoloji merkezleri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şehirlerin merkezinde kurulan kıyafet mağazaları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Almanya'daki Ruhr bölgesi, tarihsel olarak hangi sanayi koluyla özdeşleşmiş bir bölgedir?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Demir-çelik ve 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ve bilişim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Finans ve bankacılık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ve otelcilik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süreci, ülkeler arasındaki ekonomik entegrasyonu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 birbirinden daha bağımsız hale getirmiştir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engellerin artmasına neden olmuştur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pazarların tamamen yok olmasını sağlamıştır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 ve mal dolaşımını hızlandırmıştır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 turizmi denince Türkiye'de akla gelen ilk merkezlerden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lojistik sistemlerinde deniz yolunun tercih edilmesinin en temel ekonomik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türlü coğrafi alana ulaşabilmesi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maliyetle büyük miktarda yük taşıyabilmesi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Hızının hava yolundan daha yüksek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yolcu taşımacılığına uygun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Termal turizm, hangi doğal kaynağa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Jeotermal sular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suları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UNESCO Dünya Miras Listesi'nde yer alan Kapadokya hangi turizm türü için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turizmi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 ve doğa turizmi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turizmi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turizmi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Turizmin 'Bacasız Sanayi' olarak adlandırılmasının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kirliliği yaratmadan gelir sağlaması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yapılması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 içermesi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getirisi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yayla turizmi en çok hangi bölgede gelişmiştir?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 faaliyetlerinin bölge ekonomisine en önemli katkısı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İstihdam artışı ve altyapı gelişimi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Tarımın bitmesi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Nüfusun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Ulaşımın zorlaşması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