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inanç ve akıl ilişkisi bağlamında, vahyin bildirdiği hakikatlerin akıl ile temellendirilebileceğini savunan ve 'akıl yürütmeyi' esas alan temel disiplin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Mutezile ekolü ile Eşarilik arasındaki en temel görüş ayrılığı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Zekatın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Kur'an'ın mahluk olup olmadığı konusu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Haccın şartları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Namazın farziyeti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Tasavvufi düşüncede 'nefsin kötü huylardan arındırılıp güzel ahlakla donatılması'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Tefekkür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Tezkiye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Müşahede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fıkhının 'icma' kaynağı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Peygamber'in sözlü beyanları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Kıyas yöntemiyle yapılan çıkarımlar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Kur'an'daki açık hükümler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Müctehidlerin bir konudaki görüş birliği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Hanefi mezhebinin kurucusu İmam-ı Azam Ebu Hanife'nin fıkıh metodolojisinde 're'y' (akıl yürütme) kullanmasının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Kur'an'ı kaynak olarak görmemesi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Hadisleri reddetmesi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metinleri akıl ve mantık çerçevesinde yorumlama ihtiyacı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Mezhepler arası rekabet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insan hakları anlayışına göre, bir insanın canının korunması hangi temel ilke ile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Hıfz-ı Nefs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Hıfz-ı Nesil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Hıfz-ı 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Hıfz-ı Akıl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ahlakında 'çevre etiği' bağlamında kaynakların israf edilmemesi ilkesine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Cömertlik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Tebzir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İktisat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'Altın Çağ' olarak adlandırılan dönemde bilimsel çalışmaların merkezlerinden biri olan 'Beytü'l-Hikme' hangi şehirde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Endülüs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İslam dünyasının yaşadığı sorunlardan biri olan 'İslamofobi' ile mücadelede en etkili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kullanımını tamamen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barışçıl ve insani yönünü doğru yöntemlerle anlatmak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inançlara karşı sert bir tutum takınmak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Gençlik döneminde değerler eğitiminin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akademik başarıyı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öz kimliğini, ahlaki ve manevi değerlerle bütünleştirmesi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Gençleri toplumdan izole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Gelenekleri sorgulamadan kabul etmesini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Manevi sağlık ve din ilişkisi açısından, insanın yaşadığı zorluklar karşısında 'sabır ve tevekkül' göstermesi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direnç (dayanıklılık)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Umursamazlık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inancına göre dünya hayatının geçiciliğini ifade eden ve ölüm sonrası hesap gününü simgeleyen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Tasavvuf kültüründeki 'tarikat' kavramının asıl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Fıkhi hükümleri geçersiz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kuralları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güç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Kişiyi manevi makamlara ulaştıracak bir eğitim ve terbiye yolu sunmak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fıkhında 'Kıyas'ın tanımı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arzulara göre hüküm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 ve Sünnet'te hükmü bulunmayan bir konuyu, benzeri olan bir hükümle çözmek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Peygamber'in sadece davranışlarını esas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örf ve adetlerini dinin yerine koymak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evrensel ahlak değerleri bağlamında 'emaneti ehline vermek' ilkesi hangi kavramla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akıl ve nakil ilişkisi bağlamında, vahyin belirlediği temel ilkelerin akılla desteklenerek temellendirilmesi yöntemi hangi ilmin temel çalışma alanıdır?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İnsanın fiillerinde özgür olduğunu savunan ve akla büyük bir önem veren, 'adalet' ve 'tevhid' ilkelerini temel alan İslam düşünce ekolü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Selefilik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Mutezile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Eşarilik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Maturidilik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Tasavvufta nefs-i emmareden kurtularak kalp temizliğine ulaşmayı amaçlayan, 'insan-ı kamil' olma yolunda rehberlik eden kurumsal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Darülkurra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fıkhının fer'i delilleri arasında yer alan 'icma' kavramının tanımı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dönemdeki İslam alimlerinin bir mesele üzerinde fikir birliğine varması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vahyin doğrudan bir hüküm bildirmesi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söz ve davranışlarının referans 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Kur'an'da hükmü bulunmayan bir konuda kıyas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Sünni mezhepten biri olan ve özellikle hadis rivayetine dayalı fıkhı ön plana çıkaran, kurucusu Ahmed b. Hanbel olan mezhep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Hanbeli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Şafii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Hanefi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insan hakları anlayışına göre, bir insanın hayatına haksız yere son vermek, tüm insanlığı öldürmekle eş değer tutulmuştur. Bu anlayış hangi ilke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İcma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İstihsan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Zarurat-ı Hamse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Maslahat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çevre etiği açısından 'emanet' kavramı, insanın doğa üzerindeki konumu hakkında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sadece insanın hizmetine sunulmuş cansız bir nesne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Çevrenin korunmasının sadece devletin sorumluluğunda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doğayı sınırsızca tüketme yetkisi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doğanın sahibi değil, koruyucusu ve emanetçisi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'Altın Çağ' olarak adlandırılan dönemde, bilimsel çalışmaların sadece teorik değil, gözlem ve deneye dayalı olarak geliştiği yönteme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Tecrübi yöntem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İşrakilik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Kelami diyalektik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Kıssadan hisse yöntemi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Çağdaş dünyada Müslümanların karşılaştığı en önemli sorunlardan biri olan İslamofobi ile mücadelede en etkili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inanç sahipleriyle iletişimi tamamen kesmek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barışçıl ve insani değerlerini doğru bir şekilde anlatmak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savunma amaçlı sert bir dil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Müslümanların yaşadığı ülkelerden göç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Gençlik döneminde değerler eğitimi sürecinde, bireyin kendi kararlarını sorumluluk bilinciyle alması ve özdenetim mekanizmasını geliştirmesi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izolasyon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Körü körüne itaat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 eğitimi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Ezberci yaklaşım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Manevi sağlık ile din arasındaki ilişkiyi en iyi açıklayan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Din, manevi sağlığın gelişmesine engel olan bir unsurdur.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Maneviyat; insanın hayatına anlam katması, huzur bulması ve iç dünyasını dengelemesiyle doğrudan ilişkilidir.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Manevi sağlık, sadece ibadetlerin niceliğiyle ölçülür.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Din, sadece fiziksel hastalıkların tedavisinde kullanılır.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inancına göre dünya hayatının son bulması ve ahiret hayatının başlaması evrelerinden, kabirdeki sorgulama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Eşarilik ekolünün kurucusu kabul edilen ve akıl ile vahiy arasında denge kurmaya çalışan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Ebu'l-Hasan el-Eş'ari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Maturidi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Vasıl b. Ata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ahlakında 'evrensel değerler' denilince kastedilen, kültür ve coğrafya farkı gözetmeksizin tüm insanların ortak kabul ettiği ilke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toplumunun çıkarlarını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edenlere iyi davranmak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ve dürüstlük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Zayıfları dışlamak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fıkhında 'kıyas' yönteminin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 ve Sünnet'te açık hükmü bulunmayan meseleleri, hükmü belli olanlara benzeterek çözmektir.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Müslümanların uyması gereken tüm kuralları iptal etmektir.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kişisel arzulara göre hüküm vermektir.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mezheplerin görüşlerini birleştirerek yeni bir din kurmaktır.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akıl ve vahiy dengesini sağlamak için doğan, inanç esaslarını mantıksal delillerle savunan 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Mutezile ekolünün 'akıl' konusundaki temel yaklaşımı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Akıl, naklin onaylayıcısıdır.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sadece dünyevi işlerde kullanılır.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Akıl, vahyin önündedir.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Akıl, vahiy ile sınırlıdır.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Eşarilik ekolünün kurucusu kabul edilen İslam alimi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Vasıl b. 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Maturidi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Ebu'l Hasan el-Eş'ari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Kelam ilminde 'yaratılmışların fiilleri' tartışması hangi temel başlık altında incelenir?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 ve İrade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Nübüvvet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Mutezile'nin 'beş temel ilke'sinden biri olan 'Adalet'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 bağımsızlığı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kullarına zulmetmemesi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Zenginliğin paylaşımı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yönetimi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'nakil' ile kastedilen temel kaynak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Vahiy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örf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gözlem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Eşarilik ekolüne göre Allah'ın sıfatları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akılla bilinir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Metaforiktir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Zatı ile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Zatından ayrı ama ezeli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Kelam ilminin 'Kelam' olarak adlandırılmasının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kullanma biçimi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Siyasetle ilgilenmesi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konuşma sanatı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kelam sıfatını tartışması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Mutezile'nin 'el-menzile beyne'l-menzileteyn' ilkesi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 ve cehennem 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günah işleyenin durumu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nakil dengesi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ve ahiret dengesi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akıl, aşağıdakilerden hangisi için bir araç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din kurmak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Vahyi anlamlandırmak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Vahye gerek duymamak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Vahyi değiştirmek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