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Milli Edebiyat döneminin genel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Türkçülük akımı doğrultusunda eserler verme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Dilde sadeleşmeyi ve konuşma dilini esas alma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ve sanatsal kaygıları toplumsal faydanın önüne koyma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edebiyatı nazım biçimlerine ve hece ölçüsüne yönelme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Halide Edib Adıvar'ın 'Ateşten Gömlek' romanı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 dönemi toplumsal sorunlarına odaklanır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 tamamen hayali bir kasabada geçer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Bireyin iç dünyasını esas alan modern bir kurgusu vardır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Mücadele'yi anlatan ilk romanlardan biridir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Yakup Kadri Karaosmanoğlu'nun 'Yaban' romanı hangi dönemin sosyal yapısını eleştirel bir dille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 dönemi aydınlarını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 yıllarındaki köylü-aydın çatışmasını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Meşrutiyet dönemi siyasi çekişmelerini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ilk yıllarındaki sanayileşme sürecini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Reşat Nuri Güntekin'in 'Çalıkuşu' romanındaki Feride karakteri, edebiyatımızda hangi tipin temsilcisidir?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Modernist bir kadın kahraman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Anadolu'ya aydınlanma götüren idealist bir öğretmen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Şehirli ve karamsar bir aydın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Köyde yaşayan geleneksel bir köylü kızı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Ziya Gökalp'in Türkçülük anlayışının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edebiyatını tamamen reddederek eski Türk geleneklerine dönmek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 karmaşıklaştırarak elit bir edebiyat kitlesi yaratmak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Osmanlı dönemine ait edebi eserleri korumak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kültürünü ve dilini yabancı etkilerden arındırarak milli bir kimlik oluşturmak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Beş Hececiler topluluğunun şiir anlayışı için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nazmı savunmuşlardır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Hecenin beş şairi olarak sade ve anlaşılır bir dil kullanmışlardır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aruz ölçüsünü esas almışlardır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Sembolizm akımının en katı uygulayıcılarıdır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Nazım Hikmet'in Türk şiirine getirdiği en büyük yenilik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edebiyatı kalıplarını birebir kullanması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Aruz ölçüsünü modern bir dille yeniden canlandırması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nazmı ve toplumcu gerçekçi anlayışı yerleştirmesi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şiir akımının kurallarını belirlemesi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Ahmet Hamdi Tanpınar'ın 'Saf Şiir' anlayışına göre şiirin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Gerçekçilik akımını temel alarak belgeler sunmak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 bir araç olarak kullanıp estetik bir haz ve musiki yaratmak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mesajlar vererek toplumu eğitmek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olayları ve sıradan insanların yaşamını anlatmak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İkinci Yeni şiir hareketi ile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Sözcüklerin çağrışım gücünden yararlanmışlardır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Toplumcu gerçekçi bir söylemi benimsemişlerdir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imgeye ve alışılmamış bağdaştırmalara yer vermişlerdir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Anlamsızlığı ve soyutlamayı savunmuşlardır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Orhan Kemal'in hikayeciliği ile ilgili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psikolojik tahlillere önem vermiştir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Şehirli seçkinlerin yaşam tarzını konu edinmiştir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Çukurova'daki tarım işçilerinin ve dar gelirlilerin sorunlarını anlatmıştır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Modernist tekniklerle bireyin yalnızlığını işlemiştir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Sait Faik Abasıyanık'ın hikayeciliğinin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ve doğa sevgisini, küçük adamların dünyasını şiirsel bir dille anlatması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tarihsel ve toplumsal olaylara odaklanması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Eserlerinde realizm akımının kurallarını katı bir biçimde uygulaması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 merkezli ve sonuç odaklı kurgu yapması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Kemal Tahir ve Yaşar Kemal'in eserlerinde ortak olan 'Köy Edebiyatı' özelliği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Köylünün sorunlarını, topraksızlığı ve ağalık sistemini konu edinmeleri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Şehirli aydının köy hayatına bakışını tamamen reddetmeleri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köy düğünlerini ve geleneklerini anlatmaları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Eserlerinde köylü ağzını hiç kullanmamaları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Realizm ve Natüralizm akımları arasındaki temel fark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Aralarında herhangi bir edebi fark bulunmamaktadır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Realizmde gözlem, natüralizmde deney ve soyaçekim ön plandadır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Realizm sadece tiyatroda, natüralizm sadece romanda kullanılır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Realizm daha duygusal, natüralizm ise daha romantiktir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tiyatrosunun gelişimi sürecinde 'Darülbedayi'nin rolü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yabancı oyunların çevrildiği bir merkezdir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Türk tiyatrosunu yasaklayan bir kurumdur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 ve edebiyat üzerine eleştiri yazıları yayımlayan bir dergidir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Türk tiyatrosunun kurumsallaşmasını sağlayan okul ve tiyatro topluluğudur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makale yazarken aşağıdakilerden hangisine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duyguların ve hayali ögelerin ön planda tutulmasına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ikna etmek için edebi sanatlara aşırı yer verilmesine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Konunun sadece yazarın kendi yaşamından örneklerle anlatılmasına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 bir dil kullanarak kanıtlanabilir verilerle düşünceleri savunmaya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Edebiyat döneminin 'dilde sadeleşme' hareketinde, Türkçülük düşüncesini sistemleştiren ve 'Yeni Lisan' makalesiyle akımın temellerini atan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Canip Yöntem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Ömer Seyfettin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Emin Yurdakul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Gökalp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Halide Edib Adıvar’ın Kurtuluş Savaşı’nı konu edinen ve bir Türk kadınının cephedeki mücadelesini anlattığı ünlü romanı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Sinekli Bakkal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Vurun Kahpeye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Ateşten Gömlek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Yakup Kadri Karaosmanoğlu'nun Tanzimat'tan Cumhuriyet'e kadar üç neslin değişimini anlattığı, dönemsel çatışmaları işleyen romanı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Hüküm Gecesi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Sodom ve Gomore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Kiralık Konak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Reşat Nuri Güntekin’in 'Çalıkuşu' romanındaki Feride karakterinin Anadolu'ya gitmesi, hangi edebi temayı ön plana çıkarır?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yalnızlık ve yabancılaşma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ideolojilerin çatışması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için sanat anlayışı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Şehirli aydının halkla bütünleşme çabası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Ziya Gökalp'in 'Hars' ve 'Medeniyet' kavramları üzerinden savunduğu Türkçülük anlayışının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kültürüne dönerek milli bir kimlik inşa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Osmanlıcılık ideolojisini yeniden canlandırmak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dilde değil, siyasette de mutlak monarşiyi savunmak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kültürünü olduğu gibi benimsemek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Cumhuriyet'in ilk dönem şiirinde görülen 'Beş Hececiler' grubu için aşağıdakilerden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 ve özentisiz bir dil kullanmışlardır.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aruz ölçüsünü tamamen reddetmişlerdir.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nazmın ilk örneklerini vermişlerdir.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 ölçüsünü kullanmışlardır.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Nazım Hikmet’in toplumcu gerçekçi şiir anlayışını yansıtan ve Türk şiirinde serbest nazmın öncüsü sayılan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divan şiiri nazım biçimlerini devam ettirmesi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bireysel duyguları ve aşkı işlemesi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Dilde ağır ve sanatlı bir üslubu tercih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Ölçü ve kafiyeyi reddederek görsel ve ritmik bir yapı kurması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Ahmet Hamdi Tanpınar’ın 'Saf Şiir' anlayışına göre şiirde en önemli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sorunları çözmek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Dilin estetik imkanlarıyla musikiyi yakalamak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mesajlar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Nesir diliyle şiiri tamamen birleştirmek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İkinci Yeni şiir hareketinin temel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 ölçüsüyle halka hitap etmeleri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gerçekçiliği savunmaları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Anlaşılır, açık ve yalın bir dil kullanmaları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 dizimini bozarak imgeci ve soyut bir dil kurmaları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Sait Faik Abasıyanık’ın hikayeciliği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Eserlerinde sadece köy ve kasaba yaşamını anlatmıştır.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Toplumcu gerçekçi bir ideolojiyle yazmıştır.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Durum (Çehov tarzı) hikayeciliğinin Türk edebiyatındaki en önemli temsilcisidir.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 merkezli klasik öykü geleneğini sürdürmüştür.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Orhan Kemal'in 'Bereketli Topraklar Üzerinde' romanı, hangi edebi anlayışı en iyi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Bireyin iç dünyasını esas alan edebiyat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Modernist edebiyat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şiir anlayışı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Toplumcu gerçekçi edebiyat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Kemal Tahir ve Yaşar Kemal’in romanlarında 'Köy Edebiyatı'nın ortak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Köylünün sorunlarını, ağalık ve toprak düzeni ekseninde ele almaları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 hayatının karmaşasından kaçışı işlemeleri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Köyü sadece romantik bir mekan olarak yansıtmaları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Modernist tekniklerle bilinç akışını kullanmaları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Modernizm akımının edebiyattaki temel özelliklerinden biri olan 'bilinç akışı' tekniğinin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olaylara sürekli müdahale etmesini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sınıflar arasındaki farkı vurgulamak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Olayları kronolojik bir sırayla anlatmak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Karakterin iç dünyasını ve zihninden geçenleri düzensizce yansıtmak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Realizm ve Natüralizm akımları karşılaştırıldığında, Natüralizmi Realizmden ayıran en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Toplumu olduğu gibi yansıtması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Dilin sade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Determinizm ve soyaçekim ilkelerini merkeze 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Gözleme önem vermesi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makale türü için aşağıdakilerden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Kurgusal bir olay örgüsü etrafında şekillenmesi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 bir dil ve ciddi bir üslup kullanılması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düşüncelerini kanıtlama amacı taşıması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ikna etmeye çalışması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Edebiyat döneminde 'Yeni Lisan' hareketinin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Konuşma dilini yazı dili haline getirmek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 edebiyatı nazım biçimlerini modernize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hece ölçüsüyle aruz ölçüsünü birleştirmek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edebiyatını birebir taklit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Ziya Gökalp'in 'Türkçülüğün Esasları' adlı eserinde vurguladığı temel düşünce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kültürünü tamamen reddetmek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 ve Farsça kelimelerin kullanımını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 kültürün gerçek kaynağı olarak görmek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Osmanlıcılık ideolojisini savunmak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Milli Edebiyat döneminin genel özellikleri arasında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Halkın sorunlarına yönelme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kaynaklardan beslenme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 bir Türkçe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Aruz ölçüsünün tek hakim ölçü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Edebiyat döneminde 'halka doğru' ilkesiyle kastedilen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Halkın şehir merkezlerine göç etmesini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Edebiyatı sadece saray çevresine hitap eder hale getirmek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Aydınların halkın yaşam tarzını ve sorunlarını eserlerine yansıtması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Halkın dini inançlarını sorgulamak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Ziya Gökalp'in edebiyat anlayışında 'hars' (kültür) ve 'medeniyet' ayrımındaki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aynı kavramı karşılar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Medeniyet sadece sanattır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Hars ulusal, medeniyet evrenseldir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Medeniyet ulusal, hars evrenseldir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Edebiyat döneminde Türkçülük akımının edebiyata yansıması nasıl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 eserlerinin yasaklanmasıyla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Dilde sadeleşme ve milli konuların işlenmesiyle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pastoral şiirler yazılarak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 tamlamaların yoğun kullanımıyla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Cumhuriyet'e geçiş sürecinde edebiyatın üstlendiği temel misyon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devletin ideolojisini ve değişimleri anlatmak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medrese eğitimini savunmak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rejimi övmek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aşk şiirleri yazmak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Ziya Gökalp'in 'Lisan' adlı şiirinde savunduğu dil anlayışı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dillerin zorunlu tutulması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 ve Farsça kuralların korunması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Dilin tamamen değiştirilmesi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Türkçesinin esas alınması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Edebiyat akımının en önemli yayın organı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Tercüman-ı Ahval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 Kalemler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İkdam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Servet-i Fünun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Milli Edebiyat döneminde işlenen temalardan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bunalımlar ve egzotizm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Vatan sevgisi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kültür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