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Marx diyalektik materyalizm düşüncesini kimden almıştır 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Engels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Hegel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Sartre 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Jaspers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Voltaire'in Aydınlanma dönemindeki temel mücadele alanı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Yeni bir ekonomik model oluşturmak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Kilise baskısına ve cehalete karşı akılcılık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Sanayi devrimini başlatmak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Doğa bilimlerini kurmak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Locke'un savunduğu 'Kuvvetler Ayrılığı' ilkesinin temel amacı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Ekonomik büyümeyi sağlamak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Keyfi yönetimi engelleyerek bireysel hakları korumak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kralın yetkilerini artırmak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Devletin verimliliğini artırmak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Rousseau'ya göre insanları yozlaştıran temel unsur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Medeniyet ve mülkiyet kavramı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Eğitim eksikliği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Doğa sevgisi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Sanat ve edebiyat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Aydınlanma filozoflarının ortak temel vurgusu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Akıl, bilim ve eleştirel düşünce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Dini dogmaların mutlaklığı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Tarım toplumuna dönüş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Geleneklerin korunması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Søren Kierkegaard'a göre bireyin kendi varoluşunu anlamlandırmasında en önemli aşama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Bilimsel araştırmalara odaklanmak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Toplumsal kurallara uyum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Mantıksal çıkarımlar yapmak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Bireysel inanç ve öznel seçim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Jean-Paul Sartre'ın 'Varoluş özden önce gelir' sözüyle vurguladığı temel düşünce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İnsanın kaderinin önceden çizildiği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İnsanın önce var olduğu, sonra kendi özünü yarattığı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İnsanın özünün doğumla birlikte belirlendiği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Var olmanın sadece biyolojik bir süreç olduğu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Albert Camus'nün 'Sisifos Söyleni' eserinde işlediği temel kavram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Determinizm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Ütopya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Absürt (Uyumsuz)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Nihilizm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Kierkegaard'ın 'korku ve titreme' kavramı hangi dini figürün üzerinden ele alınır?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Yusuf (Hz. Yusuf)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Nuh (Hz. Nuh)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İbrahim (Hz. İbrahim)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Musa (Hz. Musa)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Sartre'a göre insanı 'özgürlüğe mahkûm' kılan temel sebep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Ekonomik koşulların yetersizliği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Seçim yapma zorunluluğu ve sorumluluğu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Doğanın kanunlarına bağlılık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Toplumun baskıcı kuralları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Camus'nün 'Yabancı' adlı romanının başkahramanı Meursault'nun en belirgin özelliği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Siyasi bir lider olma isteği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Dini inançlarına olan sarsılmaz bağlılığı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Hayatın anlamsızlığına karşı kayıtsızlığı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Toplumsal normlara aşırı bağlılığı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John Locke'un 'insan zihninin doğuştan boş bir levha olduğu' teorisi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Doğal Haklar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Sosyal Sözleşme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Kuvvetler Ayrılığı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Tabula Rasa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Kierkegaard'ın 'üç varoluş aşaması' içerisinde en yüksek aşama olarak kabul ettiği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Dini aşama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Etik aşama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Mantıksal aşama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Estetik aşama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Sartre'ın 'Bulantı' adlı romanında başkahramanın hissettiği 'bulantı' duygusunun kaynağı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Varoluşun çıplaklığı ve anlamsızlığı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Fiziksel bir hastalık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Başarısız bir aşk hikayesi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Siyasi bir başarısızlık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Camus'ye göre insan, absürt karşısında nasıl bir tutum sergilemelidir?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Toplumdan tamamen soyutlanmalıdır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Dini bir tarikata girmelidir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İntihar ederek kaçmalıdır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Başkaldırarak yaşamaya devam etmelidir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Kierkegaard, modern bireyin yaşadığı temel sıkıntıyı nasıl adlandırır?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Mutluluk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Huzur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Gevşeme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Kaygı (Angst)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Sartre'ın 1964 yılında reddettiği prestijli ödül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Nobel Edebiyat Ödülü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Booker Ödülü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Goncourt Akademisi Ödülü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Pulitzer Ödülü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Camus'nün 'Veba' romanı hangi kavramı metaforik olarak anlatır?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Aşkın imkansızlığı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Sanatın gücü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Teknolojik ilerleme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Kötülüğün sıradanlığı ve direnç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Ahlak felsefesinde 'eylemin sonucundan ziyade, eylemi gerçekleştiren kişinin niyetine ve karakterine' odaklanan yaklaşım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Faydacılık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Hedonizm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Ödev etiği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Erdem etiği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Sokrates'e göre 'erdem nedir?' sorusunun cevabı aşağıdakilerden hangisiyle doğrudan ilişkilidir?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Gelenek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Bilgi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Güç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Platon'un devlet anlayışında 'ideal devlet'in yöneticileri hangi sınıftan seçilmelidir?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Tüccarlar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Askerler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Üreticiler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Filozoflar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Aristo'ya göre ahlaki erdem, iki uç arasındaki 'orta yol'dur. Buna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Ödev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Fayda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Altın oran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Kategorik imperatif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Jean-Jacques Rousseau'nun toplumun yapısını incelediği ve 'İnsan özgür doğar ama her yerde zincire vurulmuştur' sözüyle başlayan ünlü eseri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Toplum Sözleşmesi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Candide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Yönetim Üzerine İki İnceleme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Denemeler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Ahlak felsefesinde 'iyi' ve 'kötü' kavramlarının mutlak olmadığını, kültüre göre değiştiğini savunan görüş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Rasyonalizm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Ahlaki görelilik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Ödev etiği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Evrenselcilik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Platon'a göre devletin temel amacı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Ekonomik büyüme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Askeri fetih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Adalet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Bireysel haz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Aristo'nun 'Eudaimonia' olarak adlandırdığı kavramın Türkçe karşılığı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Mutluluk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Vicdan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Ödev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Sokrates'in 'kendini bil' ilkesiyle vurguladığı temel unsur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Dış dünya bilgisi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Öz farkındalık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Toplumsal statü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Fiziksel güç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ahlak felsefesinin temel kavramlarından biri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Vicdan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Özgür irade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Sorumluluk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Kuantum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Platon'un devletinde 'yöneticiler' hangi ruhsal yetiye sahip olmalıdır?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Arzu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İrade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Öfke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Akıl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Aristo'ya göre erdemli olmak nasıl mümkündür?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Doğuştan gelerek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Kurallara uyarak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Alışkanlık kazanarak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düşünerek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Ahlaki değerlerin toplumdan topluma değiştiğini savunan düşünürler hangi yaklaşımı benimser?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Objektivizm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Absolutizm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Evrenselcilik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Sübjektivizm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Sokrates'in 'ironi' yönteminin temel amacı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Siyaset yapmak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Dogmaları öğretmek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Bilgisizliğini fark ettirmek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Kişiyi susturmak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Platon'un 'Devlet' adlı eserinde toplumsal sınıflar kaça ayrılır?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Dört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Beş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Üç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Voltaire'in, dini hoşgörüsüzlüğe ve fanatizme karşı kaleme aldığı en ünlü eseri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Emile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Ansiklopedi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Candide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Hükümet Üzerine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Aristo'nun 'mutluluk' anlayışında temel belirleyici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Haz alma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Ün kazanma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Zenginlik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Akla uygun eylem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John Locke, insanların sahip olduğu temel doğal hakları hangi üçlü olarak sıralamıştır?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Yaşam, özgürlük ve mülkiyet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Mutluluk, huzur ve güvenlik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Eşitlik, adalet ve kardeşlik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İnanç, ifade ve çalışma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Rousseau'ya göre devletin meşruiyetinin temel kaynağı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Asilzade sınıfı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Mutlak monarşi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Genel İrade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Tanrısal haklar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Voltaire'in düşünce özgürlüğünü savunurken kullandığı rivayet edilen meşhur ifade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Bilgi güçtür.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Fikirlerinize katılmıyorum ama onları savunmak için hayatımı verebilirim.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Adalet mülkün temelidir.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Düşünüyorum öyleyse varım.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John Locke’un 'Yönetim Üzerine İki İnceleme' adlı eseri, hangi siyasi sisteme karşı bir eleştiri niteliğindedir?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Doğrudan demokrasi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Demokratik cumhuriyet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Sosyalist yönetim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Mutlak monarşi ve kralların ilahi hakkı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Rousseau'nun eğitim üzerine yazdığı ve doğal gelişimi savunduğu roman biçimindeki eseri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Emile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Sözleşme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Candide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İtiraflar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