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teknolojik gelişmeler bağlamında, yapay zeka tarafından üretilen içeriklerin telif haklarıyla ilgili etik tartışmayı en iyi hangi ifade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yaratıcılığı ile makine üretimi arasındaki sınırın belirsizleşmesi etik bir ikilem yaratır.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araçları otomatik olarak yasal sorumluluğa sahiptir.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içeriklerin telif hakları sadece yazılımlar için geçerlidir.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 etik kuralların tamamen ortadan kalkmasını gerektirir.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Kariyer planlama sürecinde 'soft skills' (sosyal beceriler) neden teknik beceriler kadar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hiçbir zaman geliştiremeyeceği tek beceri oldukları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becerilerin öğrenilmesini imkansız kıldıkları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yönetim kademesinde çalışanlar için gereklidir.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yerindeki ekip çalışması ve etkili iletişim başarının anahtarıdır.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kullanımında 'dijital kimlik' kavramı aşağıdakilerden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platformlarının reklam gelirlerini artırma yöntemi.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Kullanıcının çevrimiçi dünyada bıraktığı tüm ayak izleri ve paylaşımları.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bilgisayarının donanım özellikleri ve işlemci hızı.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 başvurularında kullanılan profesyonel özgeçmiş dosyaları.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ve göç arasındaki ilişkiyi en doğru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 ile göç arasında bilimsel bir bağlantı bulunmamaktadır.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Göç, iklim değişikliğini durdurmak için kullanılan bir yöntemdir.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 sadece gelişmiş ülkelerin göç sorunlarını etkiler.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Çevresel faktörler kaynak yetersizliğine ve zorunlu göçe neden olabilir.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Edebiyatta bir kısa öyküyü analiz ederken 'tema'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altında yatan temel fikir veya mesajı.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Öykünün basıldığı kitabın sayfa sayısını.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Öyküdeki karakterlerin fiziksel özelliklerini.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kullandığı noktalama işaretlerinin sıklığını.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 sürecinde 'argümantasyon' yaparken kullanılan 'karşıt görüşleri çürütme' (rebuttal) stratejisi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Tartışmayı kazanan tarafı belirlemek için jürinin oylamasını sağlamayı.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tezini güçlendirmek için karşı tarafın mantıksal hatalarını ortaya koymayı.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görüşünün doğruluğunu kanıtlamak için bilimsel verileri gizlemeyi.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kişisel özelliklerine saldırarak onu susturmayı.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'Never have I ever seen such a complex experiment.' cümlesindeki 'Never' ifadesinin başa gelmesiyle oluşan yapının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bir soru cümlesine dönüştürmek.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 ile yüklemin yerini değiştirerek cümleyi edilgen yapmak.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zamanını geçmiş zamandan şimdiki zamana çevirmek.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Cümleye vurgu (emphasis) katmak ve dikkati çekmek.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'However', 'Furthermore' ve 'Consequently' gibi ifadelerin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kişisel görüşlerini okuyucuya zorla kabul ettirmek.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içindeki kelimelerin sözlük anlamlarını değiştirmek.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daha kısa hale getirerek okuma süresini azaltmak.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Düşünceler arasında mantıksal bağ kurarak metnin akışını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'It's a piece of cake' deyiminin İngilizcedeki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 ve zor bir iş.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kolay ve zahmetsiz bir iş.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Pastanın lezzetli olduğunu belirten bir ifade.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 söylenen nezaket cümlesi.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yazıda 'thesis statement' (tez cümlesi) hangi özelliği taşımalıdır?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sonuç bölümünde yer almalı ve yeni bir konu açmalıdır.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İstatistiksel verilerle dolu, uzun ve karmaşık bir paragraf olmalıdır.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makalenin ana argümanını özetleyen net bir cümle olmalıdır.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okuyucuyu eğlendirmek için yazılmış bir soru olmalıdır.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becerileri kapsamında 'citation' (alıntılama)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üzerindeki tüm kaynakları aynı anda listelemek.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kelime sayısını artırarak daha uzun görünmesini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Fikirlerin kime ait olduğunu belirterek intihalden (plagiarism) kaçınmak.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profesörlerin isimlerini kullanarak metnin prestijini artırmak.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yaparken 'yapı' (structure) aşamasında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 efektlerin ve animasyonların ön planda tutulmasına.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Sunumun giriş, gelişme ve sonuç bölümlerinin mantıksal bir sıra izlemesine.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Sunumun süresinin uzatılması için gereksiz detaylara yer verilmesine.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Sunumda mümkün olduğunca çok yazı tipi kullanılmasına.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'lehte ve aleyhte' (for and against) argümanlar hazırlamanın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Karşı tarafın muhtemel savlarını tahmin ederek hazırlıklı olmak.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zayıf argümanları seçerek kolayca kazanmak.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Tartışmanın çok daha uzun sürmesini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tarafı da destekleyerek tarafsız olduğunu kanıtlamak.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podcast veya ders dinlerken 'not alma' (note-taking) sırasında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konuşmacının ses tonuna odaklanarak not almamak.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almayı bırakıp sadece dinlemeye odaklanmak.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Anahtar kelimeleri ve temel fikirleri kısaltmalarla kaydetmek.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Duyulan her kelimeyi harfi harfine yazmaya çalışmak.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Üniversite ve burs başvurularında yazılan 'niyet mektubu' (statement of purpose) için en uygun yaklaşım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başarıları abartarak gerçek dışı bir profil çizmek.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hedefleri, motivasyonu ve programa uygunluğu dürüstçe anlatmak.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okulun fiziksel olanaklarından ve kampüsün güzelliğinden bahsetmek.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birinin yazdığı başarılı bir mektubu kopyalayıp isim değiştirmek.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teknolojinin etik boyutunu tartışırken 'genetik modifikasyon' konusunda hangi argüman etik açıdan en çok sorgulanır?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çözünürlüğü kalitesi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doğasına müdahale ve biyolojik eşitsizlik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Cihazların şarj süresinin kısalması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Kariyer planlaması yaparken bir 'niyet mektubu' (cover letter) yazarken aşağıdakilerden hangisi profesyonel bir yaklaşım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medyadaki kişisel ve gayri resmi fotoğrafları 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Başarıları somut verilerle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tanımındaki gerekliliklere doğrudan yanıt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hedeflerin şirket vizyonuyla uyumunu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vurgu yapmak için kullanılan 'Never have I seen such a brilliant solution' cümlesindeki yapısal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 kipi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Edilgen çatı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Dolaylı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İnversiyon (Devrik yapı)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kullanımının dijital kimlik üzerindeki etkisi düşünüldüğünde, 'dijital ayak izi' kavramı en iyi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donanım özellikleri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üzerinde bırakılan tüm verilerin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silinen mesajların listesi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çevrimiçi oyunlarda kazanılan puanlar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ile mücadelede 'sürdürülebilirlik' kavramı hangi eylemle en iyi şekilde desteklenir?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kullanımlık plastiklerin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tüketimini maksimuma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Yenilenebilir enerji kaynaklarına geçiş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atıkları doğrudan nehre boşaltmak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kısa hikaye analizinde 'karakter gelişimi' (character development)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Hikayenin sayfa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Karakterin hikaye boyunca geçirdiği duygusal veya zihinsel değişim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Hikayenin geçtiği yerin coğrafi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münazarada (debate) karşıt görüşü çürütürken kullanılan 'However, let us consider the counter-argument' ifadesi hangi işlevi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Söylem belirteci (Discourse marker)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zarfı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Belgisiz 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'tez cümlesi' (thesis statement) yazarken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değil, sadece başkalarının fikirlerini belirtmeye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Argümanın net, tartışılabilir ve odaklanmış olmasına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genel ve herkesçe bilinen gerçekleri yazmaya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mümkün olduğunca uzun ve karmaşık olmasına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araştırma ödevinde 'kaynakça' (citation) göstermenin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 kaynakları okuyup okumadığını anlamak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 sayfa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dürüstlüğü korumak ve intihali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görsel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yaparken 'göz teması' kurmanın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İzleyicilerin dikkatini dağıtmak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Dinleyiciyle bağ kurmak ve güven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Slaytlardaki yazıları daha iyi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İngilizcedeki 'to break the ice'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çok kızıldığında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bir ortamda gerginliği azaltıp iletişimi başlatırken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bir havadan bahsederken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 zamanında bitiremediğinde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ders dinleme (listening) aktivitesinde 'not alma' stratejisi olarak hangisi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Duyulan her kelimeyi harfi harfine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almayı bırakıp sadece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Anahtar kelimeleri ve temel fikirleri kısaltmalarla not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ilgisi olmayan detayları not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İlişkiler konusunda 'sağlıklı bir iletişim' için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Aktif dinleme ve empati kurma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İletişimi tamamen kesip sessiz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haklı çıkmaya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kişinin sözünü keserek kendi fikrini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burs başvurusunda (scholarship application) 'akademik başarı' dışında nelerin belirtilmesi avantaj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sorumluluk projeleri ve gönüllülük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sevilen yemeklerin listesi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kafeteryasının yemek kalitesi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numarası ve adres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bir makale okurken 'abstract' (özet) bölümü bize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kaç kez basıldığını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tüm kaynakçasını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Çalışmanın amacını, yöntemini ve ana bulgularını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özel hayatını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considered an ethical concern regarding Artificial Intelligence?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Algorithmic bias and privacy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Software updates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User interface design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High processing speed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primary goal of genetic engineering in agriculture?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increase crop resistance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build better roads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reduce computer usage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change the color of the sky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term describes the moral principles that govern scientific research?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 identity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Technical skills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Scientific ethics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Financial growth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a major benefit of telemedicine?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Elimination of doctors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Faster internet speeds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Increased hardware costs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Remote access to healthcare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controversial aspect of human cloning?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Ethical and moral implications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scientifically impossible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too cheap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Lack of technology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describes a 'sustainable' technology?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uses fossil fuels exclusively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One that minimizes environmental harm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has no impact on the environment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is very expensive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Why is 'peer review' important in science?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ensure research quality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make articles harder to read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increase the length of the paper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get more funding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the 'digital divide' refer to?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type of software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gap between generations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speed of computers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Inequality in internet access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field focuses on creating machines that mimic human intelligence?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Artificial Intelligence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Biotechnology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a 'biometric' security measure?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Paper filing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Password sharing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 keys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Fingerprint scanning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