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Genel formülü CnH2n+2 olan ve sadece tekli bağ içeren hidrokarbon sınıfı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Aromatikler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Alkanlar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Karbonil grubunun iki alkil grubu arasında yer aldığı bileşik sınıfı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Aldehit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karboksilik asit ile bir alkolün tepkimeye girerek su açığa çıkarması sonucu oluşan bileşik sınıfı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Organik bileşiklerin yapısında bulunan -NH2 grubu hangi fonksiyonel gruba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Aldehit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Redoks tepkimelerinde elektron veren tür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Yükseltgenir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Yükseltgen özellik gösterir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İndirgenir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Katot olarak davranır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Elektrokimyasal pillerde dış devrede elektronlar hangi yöne doğru akar?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 köprüsünden anoda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Katottan anoda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Anottan katoda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Elektrolit içinden katoda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Standart bir pil düzeneğinde tuz köprüsünün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Gerilimi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Kimyasal enerjiyi elektriğe dönüştürmek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akışını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Yük denkliğini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Elektroliz olayında katotta her zaman gerçekleşen olay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Yükseltgenme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azalması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İndirgenme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kaybı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Standart elektrot potansiyeli (E°) değeri en büyük olan metalin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vermeye en isteklidir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aktif metaldir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 iyi yükseltgendir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iyi indirgendir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elektroliz hücresinde anotta hangi madde açığa çıkar?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iyonları birikerek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Anyonlar yükseltgenerek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 gazı oluşarak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Katyonlar indirgenerek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Standart hidrojen elektrodunun (SHE) potansiyeli kaç volt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0,50 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-1,00 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1,00 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0,00 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bileşiklerden hangisi bir alkol fonksiyonel grubuna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Asetik asit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Dietil eter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Etil alkol (Etanol)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Propanon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Faraday'ın elektroliz kanununa göre açığa çıkan madde miktarı ne ile doğru orantılıdır?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Çözeltinin sıcaklığı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Elektrotların yüzey alanı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Çözeltinin hacmi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Devreden geçen yük miktarı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Aktif bir metalin, aktif olmayan bir metalin iyonlarını içeren çözeltiye daldırılması sonucu ne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Çözelti rengi değişmez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gerçekleşmez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Kendiliğinden redoks tepkimesi olur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Dışarıdan enerji verilmesi gerekir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Elektrokimyasal bir pilde pil potansiyelini (E pil) etkileyen faktörlerden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Elektrotların yüzey alanı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Derişim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'ikincil (şarj edilebilir) pil'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Lityum-İyon pil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Çinko-Karbon pil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Düğme pil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Alkalin pil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Elektrolizde devreden 1 mol elektron geçtiğinde açığa çıkan madde miktarına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Avogadro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 kütlesi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Elektrokimyasal eşdeğer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Faraday sabiti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Karbon atomunun temel haldeki elektron diziliminde kaç tane yarı dolu orbitali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Alkanlar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formülleri CnH2n+2'dir.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Apolar yapılıdırlar.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Suda iyi çözünürler.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sigma bağları içerirler.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Karbon atomları arasında sp3 hibritleşmesi görülen bir bileşik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Açısı 180 derecedir.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Düzgün dörtyüzlü geometrisine sahiptir.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bağ içerir.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 bağı içerir.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Alkanların halojenlerle verdiği tepkime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Polimerleşme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Yükseltgenme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 değiştirme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Metan gazının yanma tepkimesi sonucu oluşan ürünler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CO2 ve H2O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CO2 ve H2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 ve H2O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 ve H2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Yapısında en az bir tane karbon-karbon üçlü bağı bulunduran hidrokarbonlara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Alkin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Alkadien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Karbon atomu kaç bağ yaparak kararlı oktet yapısına ulaşır?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alkan bileşiğidir?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C4H6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C6H6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C2H4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C3H8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Alkanların kaynama noktası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Dallanma arttıkça artar.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Molekül kütlesi arttıkça artar.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Polarite arttıkça azalır.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 büyüdükçe düşer.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Karbonun allotroplarından hangisi elektriği iletmez?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Elmas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Fulleren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Alkanlar oda koşullarında hangi fiziksel haldedir?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 katıdır.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 gazdır.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Değişkenlik gösterir.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 sıvıdır.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Propan molekülünde kaç tane karbon atomu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Alkanlarda karbon atomları arasındaki bağ açısı yaklaşık kaç derecedir?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109.5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alkan türü oda sıcaklığında gaz halindedir?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C15H32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C10H22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C2H6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C8H18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Alkanların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Olefin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Parafin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Asetilen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karbonun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değerlik elektronuna sahiptir.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Metalik özellik gösterir.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atomlarıyla bağ kurabilir.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Organik bileşiklerin temelidir.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fonksiyonel gruplardan hangisi karboksilik asitlerin yapısında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-O-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-COOH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-CHO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-OH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Alkenlerin genel formülü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CnH2n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CnHn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CnH2n+2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CnH2n-2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Benzen halkası içeren organik bileşiklere genel olarak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Alifatik hidrokarbonlar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Doymuş hidrokarbonlar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Aromatik hidrokarbonlar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Sikloalkanlar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Genel formülü R-CHO olan ve karbonil grubu içeren fonksiyonel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Aldehit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alkil grubunun bir oksijen atomuna bağlanmasıyla oluşan fonksiyonel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Aldehit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Karboksilik asit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'doymamış' hidrokarbondur?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Eten (Etilen)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Propan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organik bir bileşiğin yanma tepkimesi sonucu açığa çıkan ürünlerden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Amonyak (NH3)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 gazı (H2)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Karbondioksit (CO2)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 klorür (NaCl)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