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Alkollerin genel formülü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R-OH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R-CO-R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R-COOH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Primer bir alkolün yükseltgenmesi sonucu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Ketonların en küçük üyesi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Asetaldehit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Formaldehit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Alkollerdeki -OH grubunun bağlı olduğu karbon atomu kaç karbona bağlıysa o alkol sekonderdir?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Aldehitlerin fonksiyonel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-COOH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-CO-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Etanolün yükseltgenmesiyle oluşan bileşik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Asetaldehit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Asetik 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Ketonların genel formülü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R-CO-R'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R-COOH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R-OH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R-CHO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Alkollerin suda çözünmesinin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bağı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 der Waals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 bağ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Metalik bağ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sekonder alkoldür?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Etanol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2-propanol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1-propanol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Aldehitler yükseltgendiğinde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Karboksilik 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Asetonun IUPAC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Etanal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Propanon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Butanon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Gliserin kaç değerli bir alkoldür?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Aldehitler Fehling çözeltisi ile ne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 çıkışı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çökelti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Gümüş aynası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çözelti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Alkollerin dehidrasyonu (su çekilmesi) sonucu ne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en basit aldehittir?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Propanal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Etanal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 formülü CnH2n+2 olan ve sadece tekli bağ içeren hidrokarbon sınıfı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Aromatikler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bileşiklerden hangisi bir alkol fonksiyonel grubuna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Asetik asit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Dietil eter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 alkol (Etanol)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Propanon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Yapısında en az bir tane karbon-karbon üçlü bağı bulunduran hidrokarbonlara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Alkadien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fonksiyonel gruplardan hangisi karboksilik asitlerin yapısında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-O-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-COOH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-CHO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Benzen halkası içeren organik bileşiklere genel olarak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Alifatik hidrokarbonlar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Doymuş hidrokarbonlar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Aromatik hidrokarbonlar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Sikloalkanlar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 formülü R-CHO olan ve karbonil grubu içeren fonksiyonel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alkil grubunun bir oksijen atomuna bağlanmasıyla oluşan fonksiyonel grup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Karboksilik asit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'doymamış' hidrokarbondur?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Eten (Etilen)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Propan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organik bir bileşiğin yanma tepkimesi sonucu açığa çıkan ürünlerden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Amonyak (NH3)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gazı (H2)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 (CO2)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 klorür (NaCl)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Karbonil grubunun iki alkil grubu arasında yer aldığı bileşik sınıfı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karboksilik asit ile bir alkolün tepkimeye girerek su açığa çıkarması sonucu oluşan bileşik sınıfı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Organik bileşiklerin yapısında bulunan -NH2 grubu hangi fonksiyonel gruba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Aldehit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Redoks tepkimelerinde elektron veren tür için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Yükseltgenir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Yükseltgen özellik gösterir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İndirgenir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Katot olarak davranır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Elektrokimyasal pillerde dış devrede elektronlar hangi yöne doğru akar?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 köprüsünden anoda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Katottan anoda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Anottan katoda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Elektrolit içinden katoda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Standart bir pil düzeneğinde tuz köprüsünün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Gerilimi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Kimyasal enerjiyi elektriğe dönüştürmek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akışını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 denkliğini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Elektroliz olayında katotta her zaman gerçekleşen olay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Yükseltgenme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azalması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İndirgenme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kaybı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Standart elektrot potansiyeli (E°) değeri en büyük olan metalin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 vermeye en isteklidir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aktif metaldir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iyi yükseltgendir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iyi indirgendir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elektroliz hücresinde anotta hangi madde açığa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iyonları birikerek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Anyonlar yükseltgenerek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 gazı oluşarak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Katyonlar indirgenerek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Standart hidrojen elektrodunun (SHE) potansiyeli kaç volt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0,50 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-1,00 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1,00 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0,00 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Faraday'ın elektroliz kanununa göre açığa çıkan madde miktarı ne ile doğru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Çözeltinin sıcaklığı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Elektrotların yüzey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Çözeltinin hacmi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Devreden geçen yük miktarı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Aktif bir metalin, aktif olmayan bir metalin iyonlarını içeren çözeltiye daldırılması sonucu ne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Çözelti rengi değişmez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Tepkime gerçekleşmez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redoks tepkimesi olur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Dışarıdan enerji verilmesi gerekir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Elektrokimyasal bir pilde pil potansiyelini (E pil) etkileyen faktörlerden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Elektrotların yüzey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'ikincil (şarj edilebilir) pil'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Lityum-İyon pil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Çinko-Karbon pil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Düğme pil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Alkalin pil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Elektrolizde devreden 1 mol elektron geçtiğinde açığa çıkan madde miktarına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Avogadro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 kütlesi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Elektrokimyasal eşdeğer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Faraday sabiti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Karbon atomunun temel haldeki elektron diziliminde kaç tane yarı dolu orbitali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