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replikasyonu sırasında görev alan enzimler ve işlevleri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Helikaz, nükleotit dizisindeki hataları onararak mutasyonu engeller.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ligaz, DNA parçacıkları arasındaki fosfodiester bağlarını kurar.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Primaz, DNA polimerazın sentez yapabilmesi için gerekli amino asit dizisini üretir.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polimeraz, DNA zincirindeki hidrojen bağlarını kopararak zinciri açar.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 ifadesinin düzenlenmesi sürecinde operon sistemleri ile ilgili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Promotör bölge, yapısal genlerin protein sentezi için ihtiyaç duyduğu amino asitleri taşır.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Laktoz operonunda laktoz varlığında baskılayıcı protein operatörden ayrılır.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Regülatör gen, baskılayıcı (repressor) protein sentezinden sorumludur.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Operatör bölge, RNA polimerazın bağlanmasını engelleyebilen bir kontrol bölgesidir.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CRISPR-Cas9 teknolojisinin temel çalışma prensibi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çekirdeğine dışarıdan plazmit aktararak yeni bir tür oluşturmak.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Hücredeki tüm proteinlerin sentezini durdurarak genetik sessizlik oluşturmak.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üzerindeki metil gruplarını temizleyerek genetik ifadeyi kalıcı olarak kapatmak.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RNA yönlendirmeli nükleaz aktivitesi ile hedeflenen DNA dizisini kesmek.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Biyoteknolojik yöntemlerle insülin hormonu üretimi sürecinde hangisi izlenen bir yoldur?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pankreas hücrelerinden alınan tüm proteinlerin bakteriye aktarılması.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İnsülinin bakteriyel ribozomlarda sentezlenmesi yerine doğrudan ortamdan izole edilmesi.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Bakterilerin insülin üretmesi için radyasyon ile mutasyona uğratılması.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 geninin restriksiyon enzimi ile kesilerek bir vektöre aktarılması.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Kök hücre araştırmalarında 'totipotent' kök hücrelerin ayırt edici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yetişkin bireylerde doku onarımı yapabilme özelliği.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embriyonik dokuları oluşturabilme kapasitesi.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sinir sistemi hücrelerine dönüşebilme yeteneği.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 embriyonik hem de ekstraembriyonik tüm dokuları oluşturabilme yeteneği.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Kanser biyolojisinde tümör baskılayıcı genlerin (örn. p53)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döngüsünün kontrolsüz ilerlemesini durdurmak ve hasarlı DNA'yı onarmak.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Kanserli hücrelerin bağışıklık sisteminden kaçmasını sağlamak.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Hücrelerin mutasyon oranını artırarak evrimsel adaptasyonu kolaylaştırmak.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Hücrenin bölünme hızını artırarak doku onarımını hızlandırmak.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ve kazanılmış bağışıklık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bağışıklıkta sadece antikorlar savunmada görev 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Kazanılmış bağışıklıkta T ve B lenfositleri aktif rol oynar.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bağışıklık antijene özgüdür ve hafıza hücreleri oluşturur.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Kazanılmış bağışıklık doğumla birlikte hazır olarak gelir.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Aşılar ile ilgili aşağıda verilen bilgilerden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Hafıza hücrelerinin oluşumunu uyarır.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Patojenin zayıflatılmış veya ölü formlarını içerir.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Hastalığı tedavi etmek için kullanılan antikor serumlarıdır.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bağışıklık sağlar.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Virüslerin pandemi oluşturma potansiyelini artıran temel biyolojik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materyallerinin hızlı mutasyon geçirme kapasitesi.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dışı ortamda kendi kendine çoğalabilmeleri.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metabolizmaları sayesinde antibiyotiklere direnç geliştirmeleri.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bir konak türünü enfekte edebilmeleri.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seçilim kanıtlarından biri olan 'homolog organ' kavramı neyi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Türlerin hiçbir değişim geçirmeden günümüze ulaştığını.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Kullanılmayan organların zamanla tamamen yok olduğunu.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türlerin aynı çevreye benzer adaptasyonlar geliştirdiğini.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türlerin ortak bir atadan evrimleştiğini.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Homo sapiens türünün evrimsel süreçte diğer hominidlerden ayrılan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 yapımını ilk defa keşfetmiş olmaları.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Gelişmiş bilişsel yetenekler ve sembolik düşünme kapasitesi.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Vücutlarının tamamen tüysüz olması.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Ateşi kontrol altına alan ilk tür olmaları.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Sinir sistemi hastalıkları ve tedavilerinde kullanılan yöntemlerle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Nörodejeneratif hastalıklarda tedavi sadece sinir hücrelerinin yenilenmesiyle mümkündür.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Multipl skleroz sadece merkezi sinir sistemini değil, sadece kasları etkiler.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Parkinson hastalığında dopamin üreten hücrelerin kaybı söz konusudur.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Alzheimer hastalığı tamamen genetik bir mutasyon sonucu oluşur.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Diyabet ve tiroid hastalıklarının fizyolojik temeli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Guatr, genellikle tiroid bezinin aşırı iyot alması sonucu oluşur.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Hipertiroidizm, metabolizma hızının normalden yüksek olmasıyla karakterizedir.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Tip 1 diyabet, insülin reseptörlerinin duyarsızlaşması sonucu oluşur.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Tip 2 diyabet, pankreastan insülin salgılanamaması durumudur.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danışmanlıkta izlenen temel süreç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 ağacı analizi ve genetik testlerle risk analizi yapmak.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genetik yapısını tamamen değiştirerek sağlıklı bir nesil oluşturmak.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Hastanın geçmişteki tüm hastalıklarını ilaçla tedavi etmek.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Bireylerin sadece dış görünüşüne bakılarak hastalık teşhisi koymak.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Ekosistem hizmetleri ve türlerin korunması ile ilgili hangisi en temel amaçtır?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Biyoçeşitliliği sadece estetik değerleri için korumak.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Ekosistemin sağladığı temiz su, hava ve besin döngülerinin sürdürülebilirliğini sağlamak.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etkisini tamamen durdurarak ekosistemi başlangıçtaki haline döndürmek.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değeri yüksek olan türleri korumak.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replikasyonu sırasında DNA polimeraz enziminin birincil görevi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Nükleotitler arasında fosfodiester bağları kurarak yeni zinciri sentezlemek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Helikaz enziminin açtığı replikasyon çatalını stabilize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Okazaki parçalarını birbirine bağlayarak kesintisiz bir zincir oluşturmak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iplikçiklerini birbirinden ayırarak kalıp zinciri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Prokaryotlarda gen ifadesinin düzenlenmesi ile ilgili 'Operon modeli'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 ifadesi sadece transkripsiyon sonrası düzenlenir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Yapısal genler, her zaman aktif halde bulunan tek bir promotöre sahiptir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Operatör bölge, regülatör gen tarafından üretilen baskılayıcı proteine bağlanır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Promotör bölge, mRNA sentezinin durdurulduğu bölgedir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CRISPR-Cas9 teknolojisi kullanılarak hedeflenen genin susturulması işleminde, Cas9 proteininin spesifik bölgeye yönelmesini sağlayan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Rehber RNA (gRNA)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Transfer RNA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ligaz enzimi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Ribozomal RNA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Biyoteknolojik yöntemlerle üretilen rekombinant insülinin, geleneksel hayvansal kaynaklı insüline göre tercih edilme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yüksek moleküler ağırlığa sahip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hücre çekirdeği içine enjekte edilebilmesi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oral yolla alınabilen bir yapıda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vücudunda alerjik reaksiyon riskinin daha düşük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Kök hücrelerin 'potensi' kavramı düşünüldüğünde, embriyonik kök hücrelerin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olarak değişime uğramadan sadece bölünerek çoğalmaları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bağ dokusu hücrelerine dönüşebilmeleri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Pluripotent özellik göstererek vücuttaki hemen hemen her hücre tipine farklılaşabilmeleri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Yetişkin bireylerde sadece kemik iliğinde bulunmaları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Kanser biyolojisinde tümör baskılayıcı genlerin (örneğin p53) fonksiyonunu yitirmesinin temel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bölünme hızının yavaşlaması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Hücrenin apoptoz (programlanmış hücre ölümü) sürecine girmesi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tamir mekanizmalarının aşırı aktif hale gelmesi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döngüsünün kontrolsüz bir şekilde devam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bağışıklık sistemi ile kazanılmış bağışıklık sistemi arasındaki temel fark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bağışıklık sadece virüslere karşı etkilidir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Kazanılmış bağışıklıkta antijen hafızası oluşur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bağışıklık özgül (spesifik) savunma yapar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Kazanılmış bağışıklık sadece fiziksel engelleri içerir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Aşıların bağışıklık sisteminde oluşturduğu temel mekanizma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Patojenin zayıflatılmış formuna karşı hafıza hücrelerinin (B ve T lenfosit) oluşumunu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pH değerini düşürerek mikroorganizmaların yaşamasını engellemek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Vücuda hazır antikor vererek patojeni doğrudan yok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Hücrelerin mutasyon oranını artırarak direnç geliştirmek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Pandemik bir virüsün (örneğin SARS-CoV-2) hızla yayılmasında etkili olan temel biyolojik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Virüsün sadece bakteri hücrelerini enfekte edebilmesi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Virüsün klorofil pigmenti taşıyarak fotosentez yapması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Virüsün konak hücreye girmek için kullandığı reseptörlerin yaygınlığı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Virüsün kendi metabolizması için gerekli enzimleri üretmesi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seçilim sonucunda bir popülasyonda gerçekleşen değişim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bireyler aynı anda aynı mutasyonu geçirir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Popülasyondaki genetik çeşitlilik zamanla yok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Çevreye uyum sağlayan genetik varyasyonlara sahip bireylerin hayatta kalma şansı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 kendi yaşamı süresince genetik yapısını uyarlar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evrimi sürecinde 'Homo sapiens' türünü diğer hominidlerden ayıran en belirgin kültürel ve biyolojik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 yapımı, sembolik düşünme ve gelişmiş dil yeteneği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dört ayak üzerinde hareket etmeleri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kıllarının diğer primatlara göre daha yoğun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tropikal bölgelerde yaşama zorunluluğu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Alzheimer hastalığının temel biyolojik mekanizması ile ilgili olarak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Miyelin kılıfın tamamen virüsler tarafından parçalanması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 hücrelerinde protein birikimlerinin (plakların) oluşması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Nörotransmitter üretimi değil, kan basıncının düzensizliği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çevresel faktörlerin etkisiyle oluşması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Diyabet (şeker hastalığı) ile ilgili olarak, Tip 1 diyabetin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Karaciğerin aşırı miktarda glikojen sentezlemesi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 reseptörlerinin dokularda duyarsız hale gelmesi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Pankreasın insülin üreten beta hücrelerinin otoimmün yıkımı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aşırı miktarda glukagon üretmesi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danışmanlık hizmetlerinin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Kalıtsal hastalık riski taşıyan aileleri bilgilendirmek ve rehberlik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Bireylere sadece estetik cerrahi önerilerinde bulunmak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beslenme alışkanlıklarını tamamen yasaklamak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bebeklerin genetiğini doğumdan önce değiştirmek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Ekosistem hizmetleri içerisinde 'destekleyici hizmetler' kategorisine giren süreç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Besin döngüleri ve toprak oluşumu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miras ve turizm faaliyetleri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 için içme suyu temini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Tıbbi bitkilerin hammadde olarak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Ökaryotik bir hücrede transkripsiyon süreci sırasında RNA polimeraz enzimi nereye bağlanır?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İntron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Ekzon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Promotör bölge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Terminatör bölge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replikasyonunda 'kesintisiz' sentezlenen ipliğe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Replikasyon çatalı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Öncü iplik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Okazaki parçacığı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Gecikmeli iplik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Protein sentezinde durdurma (stop) kodonlarını tanıyan yapı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rRNA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polimeraz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salıverme faktörleri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 ifadesinin düzenlenmesinde operon modelinde baskılayıcı (represör) protein nereye bağlanır?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Yapısal genler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Regülatör 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Promotör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Operatör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kendini eşlemesi sırasında oluşan hataları onaran temel enzim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ligaz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polimeraz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RNA primaz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Helikaz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Ökaryotlarda mRNA'nın çekirdekten sitoplazmaya geçmeden önce işlenmesi sırasında hangisi gerçekleşmez?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İntronların çıkarılması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tekrar kopyalanması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5' ucuna başlık eklenmesi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3' ucuna poli-A kuyruğu eklenmesi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DNA molekülünde adenin bazının timine oranı 1 ise bu molekül için hangisi kesinlikle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zincirlidir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Mutasyona uğramıştır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RNA'dır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 zincirlidir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Hücrede protein sentezinin gerçekleştiği organel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Lizozom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molekülünün iki zinciri arasındaki bağ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Peptit bağı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Ester bağı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Glikozit bağı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 bağı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kodun evrenselliği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canlılarda aynı kodonların aynı amino asidi şifrelemesi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sadece ökaryotlarda bulunması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canlılarda DNA'nın çekirdekte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canlıların aynı sayıda kromozoma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