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afet riskini azaltmak için uygulanan 'sakınım' planlamalarından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Afet sonrası yardım ekiplerinin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 hatları üzerine yerleşim yasağı getirilmesi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yönetmeliğine uygun yapı denetimi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 yataklarının imara kapatılması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Anlaşması'nın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ülkelere doğrudan nakit yardımı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Okyanuslardaki plastik kirliliğini bitirmek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sıcaklık artışını 2 derece ile sınırlandırmak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 kullanımını tamamen yasaklamak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sonucunda Türkiye'nin iç bölgelerinde beklenen temel değişiklik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miktarında artış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kış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yükselmesi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Kuraklaşma ve çölleşme riski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değişikliğine uyum (adaptasyon) stratejilerinden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kullanımını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tarım arazisine çevirmek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 santrallerini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Kuraklığa dayanıklı tarım ürünleri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riski yönetiminde 'erken uyarı sistemleri' en çok hangi afette hayati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ile biyoçeşitlilik arasındaki ilişki düşünüldüğünde,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Isınan denizler mercan beyazlamasına yol açar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değişikliği biyoçeşitliliği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 yaşam alanı bulamadığı için göç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 kutup ekosistemini 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sera gazı emisyonunu azaltmaya yönelik bir küresel politikadır?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alanlarını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ulaşımını yasaklamak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vergisi uygulamaları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tarımı teşvik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Afet yönetimi sürecinde 'iyileştirme' evresinin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 tespiti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öncesi önlem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anında kurtarma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Hayatı normal akışına döndürmek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deniz seviyeleri üzerindeki en belirgin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Kıyı ovalarının sular altında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çizgilerinin gerilemesi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tatlılaşması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sel ve taşkın riskinin en yüksek olduğu bölgeler genellikle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Ekosistem hizmetleri açısından 'düzenleyici hizmetler'e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değerler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İklimin dengelenmesi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Anlaşması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afetlerde 'hazırlık' aşaması neleri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Tatbikatlar ve eğitimler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arama kurtarma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İnşaatların yeniden yapımı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yardım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 nedeniyle ortaya çıkan 'iklim mülteciliği'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nedeniyle göç edenleri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Yaşam alanları yaşanmaz hale gelen insanların göçünü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aramak için göç edenleri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baskıdan kaçanları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doğal afetin ikincil etkisidir?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Depremin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Deprem sonrası oluşan yangınlar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 kırılması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Depremde binanın yıkılması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 yönetimi sürecinde 'risk azaltma' aşamasında aşağıdakilerden hangisi doğrudan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Afetzedeler için geçici barınma alanlarının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acil yardım ekiplerinin bölgeye sevki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 gören altyapı sistemlerinin onarılması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Fay hatları üzerinde yapılaşmanın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bölgesel etkileri göz önüne alındığında, Akdeniz havzasında aşağıdakilerden hangisinin yaşanması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Yağış rejiminin düzene girmesi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erimelerinin tarımı desteklemesi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alçalması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Şiddetli kuraklık ve orman yangınlarının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sorununun çözümünde 'sanal su'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su kaynaklarının yapay yollarla beslenmesi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ürünün üretimi için harcanan toplam su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suyunun arıtılarak içme suyuna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dönüştürülmüş atık suların tarımda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güvensizliği ile mücadele eden bir ülkede, tarım politikası olarak aşağıdakilerden hangisinin uygulanması en sürdürülebilir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Yerel tohumların korunması ve verimliliğin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arazilerin sanayi bölgelerine dönüştürülmesi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üretimin tamamen dış pazara endekslenmesi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nakit getiren endüstriyel ürünlerin 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güvenliğini sağlamak için ülkelerin 'enerji sepetini çeşitlendirmesi'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iletim hatlarını tek bir ülkeye bağlamak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enerji kaynağına bağımlı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üretiminde yenilenebilir kaynakların payını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ithalatını tamamen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göç hareketlerinde 'itici faktörler'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Gidilen ülkedeki iş olanaklarının fazlalığı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eğitim alma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Gidilen ülkedeki yüksek yaşam standartları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Savaş, çatışma ve etnik baskılar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Şehirleşme sorunlarından olan 'slum' (gecekondu) bölgelerinin iyileştirilmesinde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Altyapı, sağlık ve eğitim hizmetlerini bölgeye götürmek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 halkını zorla kırsal kesime geri göndermek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tamamen yıkıp yerleşimi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sadece turizm alanı ilan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İnsani Gelişme Endeksi (İGE) hesaplanırken aşağıdakilerden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yüzölçümü ve doğal kaynak zenginliği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yıllık toplam dış borç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askeri gücü ve ordu büyüklüğü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Okullaşma oranı, yaşam süresi ve kişi başına düşen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temel ilkesi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kaynakları gelecek nesillerin hakkını gözeterek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sanayileşmiş ülkelerin büyümesini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 artırarak üretimi sürekli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büyümeyi çevresel faktörlerden bağımsız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 Örgütü'nün (DTÖ) temel kuruluş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 arasında ticaret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ticaretin kurallarını belirleyerek engelleri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para birimlerini sabitlemek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 sınırları tamamen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 (AB) gibi bölgesel entegrasyonların temel ekonomik getirisi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Üye ülkeler arasında gümrük vergilerinin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 ülkelerin tüm topraklarını ortak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ülkelerle ticaretin tamamen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 ülkelerin kendi para birimlerini yasaklaması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Jeopolitik güç merkezleri bağlamında, bir ülkenin 'yumuşak gücü' aşağıdakilerden hangisiyle ölçülür?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etki, diplomasi ve eğitim başarısı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Stratejik maden rezervleri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silah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operasyon kabiliyeti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jeopolitik konumunu etkileyen en önemli kalıcı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sanayi tesislerinin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nüfus yoğunluğu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Asya ve Avrupa kıtaları arasında köprü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 Akdeniz'de yaşanan enerji rekabetinin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balıkçılık kaynaklarının paylaşımı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tatlı su kaynaklarının azlığı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tabanındaki hidrokarbon rezervlerinin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gelirlerinin bölüştürülmesi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Boğazlarının (İstanbul ve Çanakkale) uluslararası stratejik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Karadeniz'e kıyısı olan ülkelerin dünya denizlerine tek çıkış noktası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değişikliğini engellemesi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derin boğazları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Türkiye'nin ticaretine hizmet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afet riski yönetimi sürecinde 'zarar azaltma' aşamasında aşağıdakilerden hangisi öncelikli olarak uygulanmalıdır?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Depreme dayanıklı yapıların inşası ve imar planlarının denetlenmesi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acil yardım ekiplerinin bölgeye sevki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Afetzedeler için geçici barınma alanlarının oluşturulması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Afet sonrası hasar tespit çalışmalarının yürütülmesi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İklim değişikliğinin bölgesel etkileri göz önüne alındığında, Akdeniz Havzası'nda yaşanması beklenen en temel sorun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erimelerine bağlı deniz seviyesi yükselmesi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 ekosisteminin ormanlara dönüşmesi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siklonların sıklığının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Şiddetli kuraklık ve su kaynaklarının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sorununa yönelik sürdürülebilir bir çözüm olarak aşağıdakilerden hangisi gösterilebilir?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suların geri kazanımı ve damla sulama sistemlerinin teşviki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yönünün kalıcı olarak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sularının daha yoğun bir şekilde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geleneksel salma sulama yöntemlerinin yaygınlaştırılması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Gıda güvensizliği ile mücadele eden bir ülkede uygulanacak en etkili tarım politikası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 tamamen bırakıp gıdayı ithal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nakit getirisi yüksek olan endüstri bitkilerine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 sanayi bölgelerine dönüştürerek kalkınmayı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Yerli tohum kullanımını teşvik ederek tarımsal verimliliği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güvenliğini sağlamak isteyen bir ülkenin 'enerji dönüşümü' kapsamında yapması gereken en mantıklı hamle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verimliliğini düşürerek tüketimi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Yenilenebilir enerji kaynaklarının toplam enerji portföyündeki payını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rezervlerine olan bağımlılığı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üretiminde kömür santrallerinin sayısını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göç hareketlerinin temel itici güçlerinden biri olan 'siyasi istikrarsızlık' ve 'çatışmalar', en çok hangi göç türünü tetiklemektedir?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Mevsimlik işçi göçü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amaçlı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Mülteci ve sığınmacı göçü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göçü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Hızla büyüyen şehirlerde ortaya çıkan 'gecekondu' veya 'slum' alanlarının temel sorunu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merkezine uzak olmaları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bölgelerine çok yakın konumlanmaları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yoğunluğunun çok düşük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Altyapı, sağlık ve sosyal hizmetlerden yoksun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gelişmişlik düzeyini ölçmek için kullanılan 'İnsani Gelişme Endeksi' (İGE) hesaplanırken aşağıdakilerden hangisi dikkate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ülkenin toplam ihracat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Ülkenin yüzölçümü ve doğal kaynak zenginliği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Ülkedeki toplam araç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Beklenen yaşam süresi, eğitim düzeyi ve kişi başına düşen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 ve yeşil ekonomi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Ekonomik büyümeyi çevresel değerleri koruyarak gerçekleştirmek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mümkün olan en kısa sürede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Tüketimi maksimum düzeye çıkararak refahı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Sanayileşmeyi durdurarak tamamen tarıma dönmek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 Örgütü'nün (DTÖ)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iç hukuk sistemlerini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arasındaki askeri sınırları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Uluslararası ticareti düzenlemek ve engelleri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ülkeye eşit miktarda ürün kotası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