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Garip hareketiyle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ölçü ve kafiye gibi geleneksel kalıplar reddedilmiştir.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 sanatlarına ve şaşırtmacalara yoğun bir şekilde başvurulmuştur.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Sıradan insanı yücelten bir dil ve anlatım benimsenmiştir.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Sokaktaki insanın günlük yaşamı şiirin ana konusu yapılmıştır.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İkinci Yeni şiiriyle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gerçekçi bir söylemle halkı bilinçlendirmeyi amaçlamışlardır.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Anlamı kapalı, imgeye dayalı ve soyut bir dil kullanmışlardır.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didaktik bir üslup benimseyerek öğretici olmayı hedeflemişlerdir.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Konularını sadece köy yaşamından ve kırsal kesimden almışlardır.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Cahit Sıtkı Tarancı'nın şiir anlayışını en iyi ifade eden temel tema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ideolojilerin savunuculuğu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Modernleşmenin getirdiği yabancılaşma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sınıf çatışmaları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Ölüm korkusu ve yaşama sevinci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 köy romanı geleneğinde 'toprak ağalığı ve köylü sorunları' üzerine yoğunlaşan yazar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Kemal Tahir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Cemal Süreya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Pamuk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İlhan Berk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Orhan Pamuk'un 'Benim Adım Kırmızı' adlı romanında kullandığı postmodern tekniklerden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Didaktik anlatım ve hitabet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 akışı ve üstkurmaca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gerçekçi betimleme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halk hikayeciliği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Edebiyat uyarlamaları bağlamında, bir romanın sinemaya aktarılmasında en önemli zorluk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 seçiminin yönetmenin tercihi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Romanın iç dünyasının ve anlatıcı sesinin görsel dile dönüştürülmesi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Maliyetlerin yüksek olması nedeniyle sahnelerin azaltılması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Sinema filminin süresinin romanın uzunluğundan az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Franz Kafka'nın 'Dönüşüm' adlı eserinde işlediği temel tema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toplumsal yabancılaşması ve yalnızlığı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Ütopik bir dünyanın güzellikleri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sınıf farklılıklarının eleştirisi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aile yapısının yüceltilmesi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Postmodern edebiyatta 'üstkurmaca' ne anlama gelmektedir?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Okuyucuyla doğrudan iletişime geçilmemesi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sadece tarihi olaylara dayandırılması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eserinde yazma sürecini ve kurmacayı sorgulaması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Karakterlerin tamamen gerçek kişilerden seçilmesi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Divan edebiyatının günümüz edebiyatı üzerindeki etkileriyle ilgili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şiirde mazmun ve imge dünyasından yararlanma eğilimi sürmektedir.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 edebiyatı biçimsel olarak tamamen terk edilmiştir.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Günümüz yazarları sadece Divan edebiyatı kurallarına göre yazar.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 edebiyatı sadece akademik bir ilgi alanı olarak kalmıştır.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dil inkılabının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Osmanlıca kelimelerin kullanımını zorunlu kılmak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Türkçenin dil bilgisi kurallarını değiştirmek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Türkçeyi yabancı kökenli sözcüklerden arındırıp özleşmesini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dillerin öğrenilmesini yasaklamak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Eleştiri türünün temel işlevi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 sadece övmek veya yermek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 belirli ölçütlerle değerlendirerek sanat değerini ortaya koymak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Okuyucuya eserin özetini sunmak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biyografisini detaylıca incelemek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 Edebiyat sınavında metin analizi sorularını çözerken izlenmesi gereken en etkili strateji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yazarın ismine bakarak karar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okumadan sadece şıklara odaklanmak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Metindeki anahtar kelimeleri ve bağlamı dikkate alarak çıkarım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Soruda verilen metnin dışındaki bilgilere göre cevap vermek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Okuma hızını ve verimliliğini artırmak için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türüne göre okuma hızını ayarlamak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 analizi yaparken not alarak okumak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Okuma sırasında odaklanmayı engelleyici unsurlardan kaçınmak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kelimeyi tek tek sesli okumak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Sözlü sunumda başarıyı etkileyen en önemli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Konuyla ilgili görsel materyallerin yoğunluğu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Hazırlıklı olmak, beden dilini etkili kullanmak ve akıcı konuşmak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Dinleyicilere sürekli soru sormak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Sunumun süresinin çok uzun tutulması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Eleştirel düşünme ve yaratıcı yazarlık becerisi için aşağıdakilerden hangisi gereklidir?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Yazarken sadece belirli kalıplara bağlı kalmak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Olaylara farklı açılardan bakabilmek ve özgün kurgular geliştirebilmek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Eleştiriye kapalı bir tutum sergilemek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başkalarının fikirlerini kopyalamak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Garip hareketi ile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Sürrealist ögelerle bilinçaltını ön plana çıkarmışlardır.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ölçü ve uyağı reddetmişlerdir.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Sıradan insanın günlük yaşamını şiire taşımışlardır.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 sanatlarına ve şairaneliğe karşı çıkmışlardır.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İkinci Yeni şiirinin özelliklerinden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sorunları açık ve yalın bir dille anlatmak.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Didaktik bir üslupla okuyucuya öğüt vermek.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Anlamı kapalı tutarak imgeye ağırlık vermek.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dilini ve geleneksel nazım biçimlerini kullanmak.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Cahit Sıtkı Tarancı'nın şiirlerinde en baskın tema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ideolojilerin eleştirisi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 yaşamının zorlukları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sınıf çatışmaları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Ölüm korkusu ve yaşama sevinci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 köy romanı geleneğinde 'toprak ağalığı ve köylünün çaresizliği' temasını işleyen öncü yazarımız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Turgut Uyar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Pamuk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Oktay Rifat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Yaşar Kemal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Orhan Pamuk'un romanlarında sıkça başvurduğu, anlatıcının kendi kurgusuna müdahale ettiği postmodern teknik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Metinler arasılık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 akışı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 kurmaca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Geriye dönüş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Edebiyat uyarlamaları bağlamında bir metnin sinemaya aktarılırken yaşadığı en temel değişim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Karakterlerin sayısının azaltılması zorunluluğu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ana fikrinin tamamen değiştirilmesi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 anlatımın görsel bir dile dönüştürülmesi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senarist olması gerekliliği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Franz Kafka'nın 'Dönüşüm' adlı eseri hangi edebi akımın izlerini taşır?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Varoluşçuluk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Klasisizm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Natüralizm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Postmodern edebiyatın temel özelliklerinden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Oyun, ironi ve parodiye yer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Okuru metnin dışında tutan mesafeli anlatım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ve kesin bir gerçeği savunmak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anlatım yapısına sıkı sıkıya bağlılık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Divan edebiyatı nazım biçimlerinden hangisi, günümüz Türk şiirinde modern içeriklerle hala kullanılmaktadır?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Mesnevi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Tuyuğ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Müstezat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Dil İnkılabı'nın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Türkçeyi başka dillerle birleştirerek evrenselleştirmek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Osmanlıca harfleri yeniden kullanıma sokmak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Türkçeyi yabancı kelimelerden arındırıp özleştirmek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konuşma dilini yazı diline hakim kılmak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makalede yazarın kişisel görüşlerini kanıtlara dayandırarak sunduğu bölüm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 Edebiyat sınavında metin analizi sorularını çözerken aşağıdakilerden hangisi en etkili stratejidir?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tüm eserlerini ezberlemek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okumadan sadece şıklara bakmak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Şıklarda en uzun olanı işaretlemek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bağlamını ve anahtar kelimelerini belirlemek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Metin okuma sürecinde 'bağlam'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hayatındaki önemli olayları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Okuyucunun okuma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fiziksel uzunluğunu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yazıldığı dönemin şartları ve metnin içindeki anlam bütünlüğü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Sözlü sunum hazırlarken izlenmesi gereken en doğru yol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 destekli, planlı ve etkileşimli bir akış oluşturmak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Sunumu tamamen ezberden okumak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Dinleyiciyi sıkmamak için konunun dışına çıkmak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Teknik terimleri açıklamayarak bilgi düzeyini yüksek tutmak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Yaratıcı yazarlıkta 'bakış açısını değiştirme' tekniği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Okuyucuyu şaşırtarak metne farklı boyutlar kazandırmayı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Dilbilgisi kurallarını esnetmeyi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kimliğini gizlemeyi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 örgüsünü karmaşıklaştırmayı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Garip akımının Türk şiirine getirdiği en temel yenilik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Sıradan insanın günlük yaşamını şiire taşımak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Aruz ölçüsünü yeniden canlandırmak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mitolojik ögeleri ön plana çıkarmak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ideolojileri savunmak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Orhan Veli Kanık'ın öncülüğünü yaptığı 'Garip' şiiri için hangisi söylenemez?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Sokağın dili edebiyata girmiştir.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ölçü benimsenmiştir.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 sanatlarına karşı çıkılmıştır.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yüksek zümreye hitap edilmiştir.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Melih Cevdet Anday'ın 'Rahatı Kaçan Ağaç' eseri hangi edebiyat anlayışının bir ürünüdür?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Edebiyat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Gerçekçilik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Garip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Yeni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Oktay Rifat Horozcu'nun 'Perçemli Sokak' adlı eseriyle geçiş yaptığı şiir anlayışı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Toplumcu Şiir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Şiir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Yeni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Garipçiler için şiirde 'yaşama sevinci' ve 'basitlik' kavramlarının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ölçü ve kafiyeyi zorunlu kılar.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Şiiri seçkinlerin tekelinden kurtarmak için bir yöntemdir.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karamsarlığı gizlemek için kullanılır.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Şiiri karmaşıklaştırmak için araçtır.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Orhan Veli'nin şiir anlayışını yansıtan bir ifadedir?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 sanat içindir.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Şiir, ideolojilerin hizmetinde olmalıdır.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kapalı bir dil kullanılmalıdır.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Şiir, insanın basit ve doğal halidir.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Garip hareketi hangi yıllar arasında etkili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1980-1990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1960-1970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1940-1950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1923-1930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Melih Cevdet Anday'ın şairliğine dair bir özelliktir?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Zamanla Garip anlayışından uzaklaşmıştır.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 ölçüsünden hiç vazgeçmemiştir.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 çok ağır ve ağdalıdır.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aşk şiirleri yazmıştır.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Garip hareketinin yayımladığı manifesto niteliğindeki eser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Vazgeçemediğim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Kolları Bağlı Odysseus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Destan Gibi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Garipçilerin 'şairanelik' kavramına karşı takındıkları tavır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Şairaneliği şiirin temeline oturtmuşlardır.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Şairaneliği şiiri bozan bir unsur olarak görmüşlerdir.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Şairaneliği desteklemişlerdir.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Şairaneliği sadece romanlarda kullanmışlardır.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