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Jean-Paul Sartre'ın 'Varoluş özden önce gelir' ilkesi, insanın kendi özünü nasıl oluşturduğunu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eylemlerini özgürce seçerek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Kalıtsal özelliklerini kabul ederek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kurallara uyarak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öğretilere bağlı kalarak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Albert Camus'nün 'absürd' kavramı ile ifade etmek istediği temel durum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sadece maddeden ibaret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ilerlemenin insanlığı kurtaracağı düşüncesi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anlam arayışı ile evrenin sessizliği arasındaki uyumsuzluk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toplumsal normların reddedilmesi gerekliliği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Husserl'in fenomenolojisinde, nesnelerin özüne ulaşmak için kullanılan 'paranteze alma' yöntemi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Epoke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Wittgenstein'ın 'dil oyunları' kavramı, anlamın kaynağını nereye dayandırır?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Kullanım bağlamına ve yaşam biçimine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Zihinsel imgelerin netliğine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önermelerin doğruluğuna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Kelimelerin sözlükteki değişmez karşılıklarına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Frankfurt Okulu'nun 'eleştiri kuramı' çerçevesinde en çok eleştirdiği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 endüstrisi ve araçsal akıl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aile yapısı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yaratıcılığın özgürlüğü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inanç özgürlüğü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Jean-François Lyotard'a göre postmodernizmi tanımlayan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anlatılara duyulan güvensizlik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gelişimin mutlak kabulü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Modernizmin tüm değerlerinin korunması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ahlak yasalarının inşası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Feminist felsefeye göre, toplumsal cinsiyet rollerinin inşasında aşağıdakilerden hangisi temel bir faktördür?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değişmez yasaları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mantık ilkeleri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zorunluluklar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ve toplumsal kodlamalar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Ekofelsefe (çevre felsefesi) perspektifinden bakıldığında, insanın doğa ile ilişkisi nasıl tanımlanmalıdır?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dışında duran bir gözlemci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yöneten ve kontrol eden bir özne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Doğanın bir parçası ve paydaşı olarak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sadece kaynak olarak gören bir tüketici olarak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Biyoetik alanında, bir hastanın kendi tedavisi hakkında karar verme yetkisi hangi ilkeyle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 vermeme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Özerklik (Otonomi)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etiği bağlamında, bir makinenin karar verme sürecinde 'sorumluluk' sorunu neden tartışmalıdır?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Makinenin enerji tüketiminin yüksek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Makinenin estetik değer üretmemesi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Makinenin bilinçli bir fail olup olmaması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Makinenin çok hızlı işlem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Siyaset felsefesinde 'küresel adalet' tartışmaları temel olarak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gelişmiş ülkelerin refahını korumayı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bir dünya devletinin kurulmasını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Uluslararası servet ve hak dağılımındaki eşitsizlikleri gidermeyi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Dünyadaki tüm sınırları kaldırmayı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Arabi'nin 'Vahdet-i Vücut' öğretisi felsefi olarak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Varlığın birliğini ve mutlak gerçekliğin tekliğini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evrenin merkezinde yer almadığını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Varlığın madde ve ruhtan oluşan iki ayrı yapısı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sürekli bir değişim ve kaostan ibaret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felsefe ilişkisi bağlamında, bilimin 'nasıl' sorusuna odaklandığı noktada felsefenin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deneyleri laboratuvarda tekrarlamak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teorileri tamamen reddetmek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Bilimin 'niçin' ve 'değer' boyutunu sorgulamak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 sadece istatistiksel olarak raporlamak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Eleştirel düşünmede bir argümanın geçerliliğini test ederken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Öncüllerin doğruluğunu ve mantıksal tutarlılığı incelemek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Argümanın popüler olup olmadığını kontrol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Argümanı savunan kişinin kimliğine bakmak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Argümanın duygulara hitap edip etmediğine bakmak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Heidegger'in 'Varlık ve Zaman' eserinde, insanı tanımlamak için kullandığı temel kavram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 (Boş levha)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Cogito (Düşünen ben)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Dasein (Orada-varlık)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Übermensch (Üstinsan)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'varoluş özden önce gelir' ilkesi göz önüne alındığında, aşağıdakilerden hangisi insanın durumunu en iyi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belirlenmiş bir amaçla dünyaya gelir.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İnsan, kendi seçimleriyle özünü kendisi oluşturur.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karakteri genetik kodları tarafından önceden yazılmıştır.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İnsan, toplumun kendisine yüklediği rolleri kabul etmek zorundadır.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absürd felsefesine göre, insanın saçma (absürd) ile karşılaşması hangi durumun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Dünyanın anlamsızlığı ile insanın anlam arayışı arasındaki çatışma.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Bilimin evrenin tüm gizemlerini çözmüş olması.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kuralların bireyi tamamen özgürleştirmesi.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tanrısal bir varlığa olan sarsılmaz inancı.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Heidegger'in 'Varlık ve Zaman' eserinde vurguladığı 'Dasein'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gerçekliği olan cansız varlıkları.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biyolojik varlığı olan canlıları.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Dünyada var olan, kendi varlığını sorgulayan insanı.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Metafiziksel olarak tanımlanamayan soyut kavramları.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Husserl'in fenomenolojisinde 'paranteze alma' (epokhe) yönteminin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Önyargıları ve varlık hakkındaki kabulleri askıya alarak özün bilgisine ulaşmak.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Geçmişteki tüm felsefi sistemleri doğrulamak.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 tamamen reddetmek.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Felsefeyi sadece mantıksal önermelere indirgemek.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Wittgenstein'ın 'dil oyunları' kavramı, anlamın kaynağını nasıl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Anlam, dilin kullanım alanı ve bağlamı içerisinde belirlenir.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Anlam, kelimelerin nesnel dünyadaki karşılıklarından doğar.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Anlam, bireyin zihninde oluşan içsel bir imgedir.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Anlam, ancak matematiksel formüllerle kesinleştirilebilir.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Frankfurt Okulu'nun 'eleştiri kuramı' öncelikle hangi yapıyı sorgular?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 endüstrisi ve modern toplumun tahakküm mekanizmalarını.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Yunan mitolojisinin tarihsel kökenlerini.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bilimlerinin objektifliğini.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Çağ'daki feodal yönetim biçimlerini.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Postmodern felsefede Lyotard'ın 'üst anlatıların sonu'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Dinlerin dünyadaki etkisinin tamamen sona erdiğini.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Bilimin artık tek geçerli bilgi kaynağı olduğunu.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toplumsal bir işlevi kalmadığını.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Tarihi ve dünyayı tek bir teoriyle açıklayan büyük sistemlere olan güvenin yitirilmesini.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Feminist felsefenin temel iddialarından biri olan 'toplumsal cinsiyet' kavramı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Cinsiyet rollerinin biyolojik değil, tarihsel ve kültürel olarak inşa edildiğini.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özelliklerin kaçınılmaz kader olduğunu.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Kadınların sadece ev içi alanla sınırlı kalması gerektiğini.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 sisteminin cinsiyetten bağımsız olması gerektiğini.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Ekofelsefe (çevre felsefesi) bakış açısına göre doğa ile ilişkimiz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Doğa, insanın sınırsızca kullanabileceği bir hammadde kaynağıdır.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korunması sadece estetik bir kaygıyla ele alınmalıdır.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ilerleme, doğanın korunmasından daha öncelikli olmalıdır.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İnsan, doğanın efendisi değil, ekosistemin bir parçası olarak görülmelidir.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Biyoetik alanında 'ötenazi' tartışmaları temel olarak hangi çatışmayı içerir?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Yaşam hakkı ile bireysel özerklik ve acıyı dindirme hakkı.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Tıbbi teknolojinin maliyeti ile devletin bütçesi.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Doktorun otoritesi ile hastanenin kurumsal çıkarları.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verimlilik ile teknolojik kapasite.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etik boyutunu inceleyen bir felsefeci, en çok hangi soruya odaklanmalıdır?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fiziksel olarak bir bedene sahip olup olmadığına.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insan beyninden daha hızlı işlem yapıp yapmadığına.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zekanın kararlarından doğacak sorumluluğun kime ait olduğu.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zekanın sanatsal üretim yapıp yapamayacağına.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Siyaset felsefesinde 'küresel adalet' tartışmaları, dünya genelindeki hangi soruna çözüm aramaktadır?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teknolojik gelişimin ülkeler arası eşitsizliğine.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turizm faaliyetlerinin artışına.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kendi iç hukuk sistemlerinin farklılıklarına.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Zengin ve yoksul ülkeler arasındaki gelir dağılımı adaletsizliği ve fırsat eşitsizliğine.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Arabi'nin 'Vahdet-i Vücud' (varlığın birliği) düşüncesi tasavvuf felsefesinde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varlıkların tek bir gerçekliğin (Tanrı) yansıması olduğunu.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aklının dini hakikatleri anlamada tek başına yeterli olduğunu.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Maddenin sadece insanın zihninde var olduğunu.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Evrende birden fazla yaratıcı gücün bulunduğunu.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felsefe ilişkisi bağlamında, bilimin 'nasıl' sorusuna odaklandığı yerde felsefe hangi soruya odaklanır?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Laboratuvar ekipmanlarının teknik özelliklerine.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Deneylerin kaç defa tekrarlanması gerektiğine.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verilerin istatistiksel analiz yöntemlerine.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Bilimin amaçları, etik sınırları ve bilginin anlamı üzerine.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felsefe sorularında 'paragrafta vurgulanan temel düşünce' sorulduğunda izlenmesi gereken en doğru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bildiğimiz bilgileri paragrafa eklemek.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kişisel görüşlerinin doğruluğunu tartışmak.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metinde verilen öncüllerden yola çıkarak mantıksal bir sonuca ulaşmak.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Paragraftaki tüm şıkları tek tek dış dünyadaki gerçeklerle kıyaslamak.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'varoluş özden önce gelir'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önce var olduğunu, sonra eylemleriyle kendini tanımladığını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önceden belirlenmiş bir amacı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kaderinin doğuştan yazıldığını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Özün varoluştan daha önemli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Camus'ye göre 'absürd'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düzenin tamamen reddi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 kurallarının geçersizliği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mantıksal hatalar bütünü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anlam arayışı ile dünyanın sessizliği arasındaki çatışma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Sartre'a göre insanı 'özgürlüğe mahkûm' kılan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kuralların baskısı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Seçim yapmak zorunda oluşu ve sorumluluk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Tanrı'nın varlığına inanma zorunluluğu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Biyolojik ihtiyaçların kısıtlayıcılığı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Sisyphos söylencesiyle anlatmak istediği temel fikir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dünyaya karşı tam teslimiyet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Absürd yaşamın içinde bile insanın kendi anlamını yaratması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 çekmenin tek kurtuluş yolu olduğu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boşuna çabaladığı ve yenildiği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Varoluşçu felsefede 'bunalım' (angst) kavramı neyle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 duygusu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Başarısızlık korkusu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bir rahatsızlık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Sınırsız özgürlüğün getirdiği sorumluluk yükü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Sartre'a göre 'kötü inanç' (mauvaise foi)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reddetmek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 suçlamak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 özgürlüğünü inkar edip sorumluluktan kaçmak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felsefesinde 'başkaldırı'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yasalarına karşı gelme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düzeni yıkma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Absürde karşı insanın kendi değerlerini koruma çabası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yönetimine karşı silahlı direniş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Varoluşçulukta 'fırlatılmışlık' kavramı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Ölümden sonraki yaşamı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dünyaya kendi isteği dışında gelmesini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uzaydan gelmesini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değiştirilemezliğini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Sartre'ın 'Varoluşçuluk bir hümanizmadır' eserindeki temel sav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evrenin merkezindedir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sadece biyolojik bir varlıktır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kendi seçimleriyle insanlığı oluşturur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doğası gereği iyidir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Camus'nün 'Yabancı' romanındaki Meursault karakteri hangi felsefi duruşu sergiler?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Absürd bir kopukluk ve kayıtsızlık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tutku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rasyonalizm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normlara tam uyum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