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bir ortamda, momentumun korunumu ilkesine göre birbiriyle esnek çarpışan iki cisim için aşağıdakilerden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Çarpışma sırasında ısı enerjisi açığa çıkar.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kinetik enerjilerinin toplamı korunur.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hızları çarpışmadan sonra değişmez.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Cisimlerin momentumları ayrı ayrı korunur.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Tıbbi görüntüleme cihazlarından olan MRI (Manyetik Rezonans Görüntüleme) hangi fiziksel prensibi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Ultrasonik ses dalgalarının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izotopların bozunması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manyetik alan ve radyo dalgaları ile hidrojen atomlarının uyarılması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X-ışınlarının dokulardan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hızlandırıcılarında (CERN gibi)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enerji kaynakları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Uzayda yolculuk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altı parçacıkları ışık hızına yaklaştırıp çarpıştırarak maddeyi anlamak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iletkenlerin verimini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GPS teknolojisinin çalışmasında, genel görelilik ve özel görelilik etkileri nedeniyle düzeltme yapılması gereken temel değişken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direnci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fizik öğrencisinin kariyer planlamasında, mühendislik veya temel bilimler dışında 'fizik' bilgisinin yoğun kullanıldığı disiplinler arası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edebiyat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Hukuksal teoriler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Fizik sınav stratejileri açısından, bir soru kökünde 'kesinlikle' ifadesi geçiyorsa öğrenci ne yapmalıdır?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örnekle doğrulamalıdır.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Soruya bakmadan geçmelidir.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aklına gelen cevabı işaretlemelidir.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ihtimalleri göz önünde bulundurarak durumu analiz etmelidir.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hukuk ve nükleer silahlar bağlamında, Nükleer Silahların Yayılmasının Önlenmesi Antlaşması'nın (NPT)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enerjiyi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silahların yayılmasını engellemek ve barışçıl enerji kullanımını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nükleer silah üretmesini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nükleer silahları denemek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hareket eden bir cisme uygulanan net kuvvetin zamana göre değişim grafiğinin altında kalan alan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değişimi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bobinden geçen akım şiddeti zamanla artırıldığında, bobin üzerinde oluşan öz-indüksiyon emk'sının yönü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Akımla aynı yöndedir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sabit tutacak yöndedir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artıracak yöndedir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azaltacak yöndedir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Young deneyinde (çift yarıkta girişim) kullanılan ışığın dalga boyu artırılırsa, ekran üzerindeki saçak aralığı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yüzeye gönderilen fotonun enerjisi metalin eşik enerjisinden büyükse, kopan elektronların maksimum kinetik enerjisi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alanına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Elektronun kütlesine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ve manyetizma ünitesinde, bir telden akım geçtiğinde çevresinde oluşan manyetik alanın yönü hangi kural ile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indüksiyon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el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Lenz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 iletken teknolojisinde kullanılan bir transistörün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 akımı doğru akıma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akımını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Sinyalleri yükseltmek veya anahtarlamak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ışığının özellikleriyle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renklidir (monokromatik)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kaynağından uzaklaştıkça hızla dağılır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Işınlar birbirine paraleldir (kolime edilmiştir)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Fotonlar aynı fazdadır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kontrol çubuklarının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Fisyon tepkimesini hızlandırmak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Nötronları soğurarak zincirleme tepkimeyi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atıkları dışarı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Açığa çıkan ısıyı suya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döngüsünde, Güneş'in kütlesinden çok daha büyük kütleli yıldızların son evresi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Gezegenimsi bulutsu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veya 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teorisine göre, evrenin genişlediğini kanıtlayan en önemli gözlemsel veri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sistemindeki gezegenlerin yörüngeleri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birbirine yaklaşması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ışıması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kendi eksenleri etrafındaki dönüşleri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Karanlık enerji ile ilgili temel görüş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genişlemesini hızlandıran itici bir güçtür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kara deliklerin içinde bulunur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soğuran yoğun bir madde türüdür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Görünür maddenin çekim kuvvetini oluşturur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MRI (Manyetik Rezonans Görüntüleme) cihazları görüntü oluşturmak için temel olarak hangi fiziksel prensibi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dalgaları ve güçlü manyetik alanlar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ışınlarının soğurulması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Ultrasonik ses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hızlandırılması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CERN'deki Büyük Hadron Çarpıştırıcısı'nın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verimli güneş panelleri üretmek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nükleer silahlar geliştirmek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temel parçacıklarını ve kuvvetlerini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Uzaydaki kara delikleri yapay olarak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GPS sistemlerinin hassas çalışması için hangi modern fizik kuramı düzeltme olarak dikkate alınmalıdır?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ve özel görelilik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indüksiyon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belirsizlik ilkesi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Termodinamiğin ikinci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silahların yayılmasını önlemek amacıyla kurulan uluslararası denetim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IAEA (Uluslararası Atom Enerjisi Ajansı)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 (Dünya Sağlık Örgütü)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metal yüzeyden sökülen elektronların maksimum kinetik enerjisi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şiddeti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eşik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Fotonun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 kariyer alanlarından biri olan 'Tıbbi Fizik' uzmanları genellikle hangi alanda çalışırlar?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Radyoterapi ve radyolojik görüntüleme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Jeolojik maden arama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roketleri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geliştirme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düzlemde duran 2 kg kütleli cisme 10 N'luk yatay kuvvet 5 saniye boyunca uygulanıyor. Cismin kazandığı momentum kaç kg.m/s'dir?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Düşey yukarı atılan bir cismin tepe noktasındaki ivmesi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değerde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ivmesine eşit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hızına bağlı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 olmayan çarpışmalarda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Çizgisel momentum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mekanik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etki eden net kuvvet sıfır ise cisim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kesinlikle sıfırdır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Hızlanıyordur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İş-enerji teoremine göre bir cisme yapılan net iş, cismin neyindeki değişime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Hızındaki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enerjisindeki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enerjisindeki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Momentumundaki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atış hareketi yapan bir cismin yataydaki hızı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azalır sonra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Momentumun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N.s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yayın esneklik potansiyel enerjisi formülünde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E=1/2 kx^2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P=mv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E=mgh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F=kx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ortamda serbest bırakılan cismin 2. saniyedeki hızı kaç m/s'dir? (g=10 m/s^2)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 iletken teknolojisinde kullanılan diyotların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Gerilimi yükseltmek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enerjisini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Akımı sadece bir yönde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İtme kavramı fizikte neye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karesi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Lazer ışığının, normal ışık kaynaklarından en temel farkı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süreçlerle kendiliğinden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enerjili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Uyarılmış emisyon ile tek renkli ve eş fazlı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yöne dağılarak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enerji santrallerinde kontrol çubuklarının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Türbinlerin hızını doğrudan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Radyasyonu dışarıya sızdırmak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reaksiyonu yavaşlatmak veya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Yakıtın kütlesini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döngüsünde, Güneş benzeri bir yıldızın yakıtı tükendiğinde dönüşeceği son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teorisini destekleyen en önemli gözlemsel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genişlemesi ve kozmik mikrodalga arka plan ışıması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sisteminin galaksinin merkezinde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kendi etrafında dönmesi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ışık hızından hızlı hareket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kozmolojide, evrenin hızlanarak genişlemesine neden olduğu düşünülen gizemli enerji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