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Sürdürülebilirlik (sustainability) bağlamında, kaynakların gelecek nesilleri riske atmadan tüketilmesi prensibine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Industrial waste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Carbon footprint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Urban sprawl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Intergenerational equity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Akademik okumada, bir metnin ana fikrini hızlıca anlamak için yapılan göz gezdirme tekniği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Inference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Scanning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Summarizing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Skimming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Tartışmacı (argumentative) bir makalede, karşıt görüşün çürütülmesi aşamasına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Thesis statement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Rebuttal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Counter-argument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Concluding remark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Akademik bir araştırmada, başka bir yazarın çalışmasına atıf yapma yöntemlerinden biri olan APA formatında ne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Plagiarism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Citation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Scanning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Nominalisation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Akademik bir dinleme sırasında, karmaşık bir tartışmanın ana hatlarını not alırken izlenmesi gereken en etkili yöntem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Ignoring the speaker's tone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Identifying key arguments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Memorizing the vocabulary list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Transcribing every word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Resmi bir sunumda (formal presentation) izleyicilerle etkili iletişim kurmak için en önemli unsurlardan biri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Maintaining eye contact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Reading the slides aloud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Using slang words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Avoiding visual aids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İngilizce akademik kelime listesinde (AWL) yer alan 'establish' kelimesinin anlamı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Ignore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Change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Destroy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Set up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Sürdürülebilirlik kavramı içerisinde 'karbon ayak izini azaltmak' için aşağıdakilerden hangisi en doğrudan yöntemdir?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fazla endüstriyel üretim yapmak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Yenilenebilir enerji kaynaklarına geçiş yapmak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Plastik tüketimini artırmak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Uluslararası uçuşları sıklaştırmak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Sosyal adalet ve eşitlik bağlamında, toplumda fırsat eşitliğini sağlamak için en temel adım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Eğitimde kapsayıcı politikalar geliştirmek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Kişisel ayrıcalıkları artırmak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Ekonomik rekabeti tamamen kaldırmak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belirli grupların haklarını savunmak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Teknoloji ve iş dünyasının geleceği düşünüldüğünde, 'otomasyon'un temel etkisi aşağıdakilerden hangisi olabilir?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 yerindeki fiziksel çalışma sürelerinin artması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Tekrara dayalı işlerin yerini dijital sistemlerin alması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mavi yakalı çalışanların işsiz kalması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 iş gücüne olan ihtiyacın tamamen yok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Yapay zekanın fırsatları ve riskleri değerlendirildiğinde, 'etik dışı kullanım' en çok hangi alanda bir risk teşkil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İşlem hızının artırılması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Veri gizliliği ve manipülasyon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Tıbbi teşhislerde hata payının düşmesi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Enerji verimliliğinin artırılması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Sosyal adalet kavramı ile ilgili olarak, fırsat eşitliğini sağlamak için gruplar arasındaki farklılıkların dikkate alınması yaklaşımı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Equity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Uniformity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Equality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Segregation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Akademik kültürde 'oryantasyon' süreci bir üniversite öğrencisine ne sağlar?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Ders notlarını doğrudan ezberlemesini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Mezuniyet sonrası iş garantisi almasını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sınav sorularını önceden görmesini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Kampüs olanakları ve akademik kurallara uyum sağlamasını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Yurt dışı burs başvurularında 'Statement of Purpose' (Niyet Mektubu) yazarken en çok neye dikkat edilmelidir?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Mektubun sadece görsel tasarımlarla hazırlanmasına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Kullanılan kelimelerin uzunluğuna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Kişisel hedeflerin ve akademik motivasyonun net ifadesine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ailevi bilgilere yer verilmesine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Mixed conditionals (Karma koşul cümlesi) yapısına uygun olan cümle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If I study, I will pass.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If I had studied, I would have passed.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If I studied, I would pass.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If I had studied harder, I would pass the exam now.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Nominalisation (İsimleştirme) tekniği, akademik dilde nasıl bir etki yaratır?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Metnin okunabilirliğini basitleştirir.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nesnel ve yoğun bir anlatım sağlar.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Fiil kullanımını artırarak hareketi vurgular.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Cümleyi daha gayriresmi ve samimi yapar.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Discourse analysis (Söylem analizi) yapılırken metnin 'yapısı' incelenirken aşağıdakilerden hangisine bakılmaz?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Argümanların mantıksal sıralanışına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Metindeki noktalama işaretlerinin tasarımına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Yazarın ana fikrine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Paragraflar arası geçiş ifadelerine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Akademik okumada 'Skimming' (Göz gezdirme) stratejisinin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Yazarın biyografisini araştırmak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Özel bir tarihi veya ismi bulmak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Metnin genel ana fikrini hızla kavramak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Kelime kelime çeviri yapmak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Argümantatif bir makalede 'counter-argument' (karşı argüman) bölümünün yeri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Sonuç bölümünün sonunda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Giriş paragrafında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 argümanı çürütmek veya dengelemek için gövde kısmında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Başlıkta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Araştırma makalelerinde 'citation' (alıntılama) yapmanın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Sayfa sayısını artırmak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Yazarın arkadaş çevresini tanıtmak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 hırsızlığını (intihal) önlemek ve güvenilirliği sağlamak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Metni daha süslü göstermek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Karmaşık akademik bir konferans dinlenirken 'not alma' stratejisi olarak en etkilisi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konuşmacının ses tonuna odaklanmak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 not almayıp sadece dinlemek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Anahtar kavramları ve bağlantıları şematize 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Konuşmacının her kelimesini yazmak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Resmi bir sunumda 'body language' (beden dili) kullanımı nasıl olmalıdır?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Dinleyicilerle göz temasından kaçınılmalıdır.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Mesajı destekleyecek doğal ve güven verici hareketler tercih edilmelidir.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eller cepte konuşulmalıdır.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Sunum boyunca sabit bir şekilde durulmalıdır.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Teknoloji ve iş dünyası bağlamında, otomasyonun rutin işleri üstlenmesi sonucu insan odaklı becerilerin ön plana çıkması süreci nasıl tanımlanır?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Job displacement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Technological unemployment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Digital transformation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Soft skill augmentation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Hukuk İngilizcesi (English for Law) bağlamında 'plaintiff' terimi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Avukat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Hakim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Davacı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Which of the following terms best describes the practice of using natural resources in a way that they are not completely used up or destroyed?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Depletion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Sustainability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Industrialization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Consumption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What is the primary goal of the 'Carbon Footprint' concept?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 promote plastic production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 increase fossil fuel usage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 measure greenhouse gas emissions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 ignore climate change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Which adjective describes a process that can continue without damaging the environment?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Harmful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Finite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Renewable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Expendable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What does 'biodiversity' refer to?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study of rocks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variety of life in the world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process of urbanization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increase in population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Which of these is a synonym for 'mitigation' regarding climate change?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Negligence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Acceleration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Exacerbation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Reduction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What is the main concern regarding 'deforestation'?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Improvement of soil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Increased oxygen levels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Urban expansion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Loss of habitat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Which term relates to the warming of the Earth's atmosphere?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Glaciation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Cooling cycle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Greenhouse effect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Ozone creation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What does 'renewable energy' typically exclude?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Wind power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Geothermal heat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Solar power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Coal mining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Which action is considered 'environmentally friendly'?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Using single-use plastics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Recycling materials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Increasing electricity waste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Discarding waste in rivers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Yapay zeka etiği tartışmalarında, algoritmanın taraflı veri setleri nedeniyle yanlış sonuçlar üretmesi durumu nasıl ifade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Algorithmic bias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Machine learning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Neural network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Data mining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What is meant by 'global warming'?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stability of weather patterns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decrease in sea levels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cooling of the poles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rising average temperature of Earth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Üniversite akademik kültüründe, bir öğrencinin ders dışı etkinliklere katılımı ve sosyal etkileşimi hangisiyle ifade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Curriculum vitae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Syllabus design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Extracurricular involvement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Academic probation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Yurt dışı burs başvurularında, akademik başarı ve hedefleri içeren, adayın kişisel motivasyonunu anlattığı metne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Transcript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Academic integrity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Reference letter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Statement of purpose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'If I had studied harder yesterday, I would be passing the exam now.' cümlesindeki dilbilgisi yapısı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Mixed conditional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Zero conditional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Third conditional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Second conditional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'The rapid development of technology' ifadesinin fiil halinden türetilmiş isim tamlamasına (nominalisation) dönüştürülmüş hali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Rapidly developed technology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Technology's rapid development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Developing technology rapidly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Technology develops rapidly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Metin çözümlemede (discourse analysis), bir metnin akışını sağlayan ve fikirler arası bağlantıyı kuran ifadelere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Complex noun phrases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Passive voice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Lexical chunks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Cohesive devices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