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Savaşı'nın çıkmasında etkili olan temel neden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Balkanlar'da Osmanlı Devleti'nin tekrar canlanma çabası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Versay Antlaşması'nın getirdiği ağır yükümlülükler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ABD'nin Avrupa ülkelerine ekonomik ambargo uygulaması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Asya ülkelerinin Avrupa'ya karşı ortak savunma paktı kurması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SSCB'nin çöküş sürecini hızlandıran 'açıklık' ve 'yeniden yapılanma' politikalarının mimarı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Leonid Brejnev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Mihail Gorbaçov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Boris Yeltsin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Nikita Kruşçev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1990 sonrası küreselleşme sürecinde dünya ekonomisinde görülen temel değişim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ticaretin tamamen yasaklanması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Kapalı ekonomi sistemine dönüş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Sanayileşmenin sadece Avrupa ile sınırlanması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Sermaye ve bilginin sınırları aşarak serbest dolaşımı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1990'larda Balkanlar'da yaşanan çatışmaların temel sebebi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Ortodoks ve Katolik kiliselerinin birleşme kararı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Devleti'nin bölgeye tekrar müdahale etmesi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Balkan ülkelerinin NATO'ya girmek istememesi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Yugoslavya'nın dağılması ve etnik milliyetçiliğin yükselmesi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1960 sonrası siyasi tarihte yaşanan 1960 Askeri Müdahalesi'nin temel gerekçesi olarak ne gösterilmiştir?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borçların ödenememesi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Türkiye'nin NATO'dan ayrılma kararı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Komşu ülkelerle savaş çıkması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Demokratik düzenin ve anayasal işleyişin bozulduğu iddiası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Avrupa Birliği'nin oluşum sürecinde atılan ilk somut adım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Avrupa Kömür ve Çelik Topluluğu'nun kurulması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Schengen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Maastricht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Euro para birimine geçilmesi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Arap Baharı'nın ortaya çıkışında etkili olan en önemli toplumsal talep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Ekonomik refah, özgürlük ve demokratikleşme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Dini kuralların anayasal çerçevede daraltılması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Daha fazla askeri müdahale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Birliği'ne anında üyelik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Savaşı'nın çıkmasında etkili olan temel neden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Devleti'nin parçalanarak paylaşılmak istenmesi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Rusya'da gerçekleşen Bolşevik İhtilali'nin tüm dünyaya yayılması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ABD'nin Avrupa'daki tüm kolonileri ele geçirme isteği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Versay Antlaşması'nın ağır şartları ve Almanya'nın yayılmacı politikası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Holokost sürecinde Nazi yönetimi tarafından uygulanan 'Nihai Çözüm' politikasının hedefi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Avrupa'daki tüm azınlıkların başka kıtalara göç ettirilmesi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İşgal edilen bölgelerdeki sanayi tesislerinin millileştirilmesi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 içindeki tüm siyasi muhaliflerin yargılanması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Yahudi nüfusunun sistemli bir şekilde soykırıma uğratılması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 sonrasında dünya barışını korumak amacıyla kurulan Birleşmiş Milletler'in en yetkili organı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Güvenlik Konseyi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Adalet Divanı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ve Sosyal Konsey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 Kurul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Soğuk Savaş döneminde ABD ve SSCB arasında doğrudan bir çatışma yaşanmamasının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Nükleer silahların yarattığı 'dehşet dengesi'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Birleşmiş Milletler'in kesin yasakları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 devletlerinin iki süper gücü dengelemesi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İki devletin de ekonomik olarak çöküş yaşaması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Holokost sürecinde Nazi ideolojisinin temel hedefi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Sanayi devrimini tüm dünyada aynı anda başlatmak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Sistematik bir şekilde Yahudileri ve muhalif grupları yok etmek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Avrupa'da mutlak monarşileri yeniden tesis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Asya kıtasındaki sömürge sistemini güçlendirmek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NATO ve Varşova Paktı'nın kurulması temel olarak hangi süreci yansıtır?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iş birliği ile kalkınma hamlelerini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Dünyanın iki kutuplu bir güvenlik sistemine bölünmesini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Sömürgecilik faaliyetlerinin tamamen sona ermesini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Küresel terörizme karşı ortak bir cephe oluşturulmasını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Kore Savaşı'nın sonuçları göz önüne alındığında, bu savaşın en önemli etkisi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Türkiye'nin NATO'ya üyelik sürecinin hızlanması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 ve Güney Kore'nin tek bir çatı altında birleşmesi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SSCB'nin tüm Asya kıtasından çekilmesi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Japonya'nın bölgedeki askeri gücünü artırması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Küba Füze Krizi'nin çözümüyle birlikte taraflar arasında başlayan yumuşama dönemine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Arap Baharı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Glasnost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Perestroyka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Detant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 sonrasında Asya ve Afrika'da başlayan 'sömürgesizleşme' hareketinin temel motivasyonu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Komünist blokun sömürgeleri işgal etmesi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Sömürgeci devletlerin ekonomik olarak güçlenmesi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Ulusların kendi kaderini tayin hakkı arayışı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Teknolojik gelişmelerin tarımı önemsiz kılması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1973 Petrol Krizi'nin dünyadaki en temel siyasi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Petrol üreten ülkelerin siyasi ve ekonomik gücünün artması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Dünyada sanayileşmenin terk edilerek tarıma dönülmesi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Küresel ticaretin tamamen durma noktasına gelmesi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ABD'nin Ortadoğu'dan tamamen çekilmesi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SSCB'nin çöküşüne zemin hazırlayan 'Glasnost' ve 'Perestroyka' politikalarının mimarı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Leonid Brejnev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Mihail Gorbaçov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Boris Yeltsin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Nikita Kruşçev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1990 sonrası küreselleşme sürecinin temel özelliği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kültürel etkileşimin tamamen yasaklanması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Demokratik rejimlerin tüm dünyada sona ermesi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Sınırların ve iletişimin ekonomik olarak iç içe geçmesi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 devletlerin kendi içine kapanarak dış ticareti kesmesi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1990'lı yıllarda Balkanlar'da yaşanan çatışmaların temelinde yatan en önemli unsur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 ülkelerinin Avrupa Birliği'ne aynı anda girmesi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Rusya'nın bölgedeki tüm halkları tek bir devlette birleştirmesi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Bölgedeki etnik ve dini farklılıkların çatışmaya dönüşmesi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Türkiye'nin bölgeyi tamamen işgal etme isteği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Türkiye'de 1960 sonrası siyasi tarihte yaşanan çok partili hayatın en belirgin özelliği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Askeri müdahaleler ve siyasi kutuplaşmaların yaşanması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tek bir partinin iktidarda kalması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Siyasi istikrarın kesintisiz devam 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Dış politikanın tamamen terk edilerek içe dönülmesi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Avrupa Birliği'nin oluşum sürecini başlatan ilk adım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Avrupa Kömür ve Çelik Topluluğu'nun kurulması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Ortak para birimi Euro'ya geçilmesi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NATO'nun tüm Avrupa'yı kapsaması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Schengen Antlaşması ile sınırların kalkması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 sonrasında dünya barışını korumak amacıyla kurulan Birleşmiş Milletler'in en yetkili organı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Uluslararası Adalet Divanı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Genel Kurul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Güvenlik Konseyi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Vesayet Konseyi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Tarih araştırmalarında 'tarafsızlık' ve 'belgeye dayalı olma' ilkeleri hangi disiplinin konusudur?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Arkeoloji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Coğrafya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Tarih metodolojisi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Sosyoloji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Savaşı'nın başlamasına doğrudan neden olan olay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Avusturya'nın ilhakı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Almanya'nın Polonya'yı işgali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Südet bölgesinin işgali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İtalya'nın Arnavutluk'u işgali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Almanya'nın uyguladığı ve 'yıldırım savaşı' olarak bilinen askeri doktrin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Maginot Hattı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Barbarossa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Unternehmen Seelöwe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Blitzkrieg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 sırasında Nazilerin Yahudilere karşı sistematik olarak uyguladığı soykırım politikasına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Etnik temizlik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Pogrom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Holokost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Apartheid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Savaşı'nda Mihver Devletleri bloğunda yer alan ana ülkeler hangileridir?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İngiltere, Fransa, ABD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Japonya, Çin, Almanya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Almanya, SSCB, İtalya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Almanya, İtalya, Japonya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ABD'nin II. Dünya Savaşı'na resmen girmesine neden olan olay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Midway Muharebesi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Pearl Harbor Saldırısı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Lend-Lease Yasası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Normandiya Çıkarması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Savaşı'nda Doğu Cephesi'nde savaşın seyrini değiştiren en önemli muharebe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Moskova Savunması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Stalingrad Muharebesi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Kursk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Berlin Muharebesi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 sırasında Müttefik Devletlerin Avrupa'yı Nazi işgalinden kurtarmak için başlattığı büyük çıkarma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Kuzey Afrika Harekâtı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Sicilya Çıkarması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 Cephesi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Normandiya Çıkarması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Nazi Almanyası'nın Yahudileri ve diğer 'istenmeyen' grupları yok etmek için kurduğu kamplara ne ad verilir?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Esir kampları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Gönüllü çalışma kampları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Toplama ve imha kampları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Sığınmacı merkezleri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II. Dünya Savaşı'nda İtalya'da faşist iktidarın lideri kimdir?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Benito Mussolini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Ante Pavelic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Adolf Hitler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Francisco Franco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Soğuk Savaş döneminde ABD'nin Sovyet yayılmacılığını çevrelemek için uyguladığı politika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Sıçrama Politikası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Doğuya Açılma Politikası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Yumuşama Politikası (Detente)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Çevreleme Politikası (Containment)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Japonya'nın teslim olmasına neden olan olay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Hiroşima ve Nagazaki'ye atom bombası atılması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Tokyo'nun işgali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Okinawa Muharebesi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 donanmasının tamamen yok edilmesi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NATO'nun kurulmasına karşılık Sovyetler Birliği'nin oluşturduğu askeri ittifak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Varşova Paktı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SEATO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CENTO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Bağdat Paktı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Kore Savaşı'nın sonuçları arasında aşağıdakilerden hangisi yer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Çin'in Birleşmiş Milletler'den ihraç edilmesi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Kore'nin tek bir yönetim altında birleşmesi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Japonya'nın Kore üzerindeki egemenliğinin devam 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Kuzey ve Güney Kore'nin 38. paralelde iki ayrı devlet olarak kalması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Küba Füze Krizi'nin çözüme kavuşmasıyla ilgili olarak aşağıdakilerden hangisi doğrudur?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Birleşmiş Milletler Küba'yı işgal etme kararı almıştır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SSCB, Küba'ya tam bağımsızlık statüsü kazandırmıştır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Küba yönetimi tamamen ABD kontrolüne geçmiştir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ABD, Türkiye'deki Jüpiter füzelerini sökme garantisi vermiştir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Sömürgesizleşme hareketlerinin hız kazanmasında etkili olan temel faktör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II. Dünya Savaşı'ndan sonra Avrupa devletlerinin güç kaybetmesi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ABD'nin tüm sömürgeleri askeri olarak işgal etmesi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Avrupalı devletlerin kolonileri kendi istekleriyle terk etmesi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Sömürge ülkelerinin sanayi devrimini tamamlamış olması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1973 Petrol Krizi'nin temel nedeni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Sovyetler Birliği'nin tüm petrol piyasasını ele geçirmesi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2e7d32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1b5e2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b="1" dirty="0">
                <a:solidFill>
                  <a:srgbClr val="ffffff"/>
                </a:solidFill>
                <a:latin typeface="Calibri"/>
              </a:rPr>
              <a:t>OPEC ülkelerinin İsrail'i destekleyen ülkelere ambargo uygulaması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Dünyadaki petrol yataklarının tamamen tükenmesi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ABD'nin petrol üretimini tamamen durdurması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