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Arap Baharı ilk olarak hangi ülkede başlamıştır?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Mısır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Suriye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Libya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Tunus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Arap Baharı'nın Mısır'da devrilmesine yol açtığı lider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Beşşar Esad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Zeynel Abidin Bin Ali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Muammer Kaddafi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Hüsnü Mübarek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Libya'da Arap Baharı sürecinde yaşanan en önemli gelişme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İç savaşın sona ermesi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Muammer Kaddafi'nin devrilmesi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Kraliyetin geri gelmesi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Demokratik seçimler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Arap Baharı'nın nedenleri arasında aşağıdakilerden hangisi yer almaz?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Yüksek işsizlik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Dış güçlerin doğrudan müdahalesi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Otoriter rejimler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Yolsuzluk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Suriye'de 2011'de başlayan iç karışıklıkların temel etkisi ne olmuştur?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Sınırların genişlemesi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Ekonomik patlama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Büyük göç dalgaları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Demokrasinin yerleşmesi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Arap Baharı sürecinde Tunus'ta devrilen lider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Zeynel Abidin Bin Ali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Beşşar Esad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Muhammed Mursi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Habib Burgiba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Yemen'de Arap Baharı sonrasında yaşanan en büyük sorun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AB üyeliği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Ekonomik kalkınma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İnsani kriz ve iç savaş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Sınır anlaşmazlığı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Arap Baharı'nın Ortadoğu'da yarattığı 'güç boşluğu' hangi terör örgütünün yükselmesine zemin hazırlamıştır?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El-Kaide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Hizbullah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IŞİD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Taliban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Arap Baharı sürecinde sosyal medyanın rolü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Halkın örgütlenmesini sağlamak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Sanatı yaymak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Hükümetleri desteklemek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Ekonomik verileri paylaşmak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Arap Baharı sonrasında Mısır'da yapılan ilk demokratik seçimi kim kazanmıştır?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Enver Sedat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Muhammed Mursi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Abdulfettah Sisi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Hüsnü Mübarek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Bahreyn'de Arap Baharı sürecinde yaşanan gelişmelerin temel özelliği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Sömürgecilik karşıtlığı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Sünni-Şii gerilimi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Tam demokrasi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Ekonomik refah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Arap Baharı'nın Orta Doğu'daki monarşik yönetimler üzerindeki etkisi genel olarak nasıldır?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Daha az etkilenmişlerdir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Tamamı yıkılmıştır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da güçlenmişlerdir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Cumhuriyete geçmişlerdir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Arap Baharı'ndan sonra Orta Doğu'da ortaya çıkan 'istikrarsızlık' hangi kavramla açıklanır?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Ekonomik istikrar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Başarısız devletler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Küresel barış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Demokratikleşme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Arap Baharı'nın 'Baharı' ifadesi neyi temsil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Demokrasi umudunu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Kış mevsiminin sonunu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Tarım mevsimini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Sıcak havayı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Arap Baharı sürecinde Libya'ya yapılan askeri müdahalede yer alan uluslararası örgüt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AB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OPEC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NATO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Varşova Paktı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II. Dünya Savaşı'nın çıkmasında etkili olan temel neden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Balkanlar'da Osmanlı Devleti'nin tekrar canlanma çabası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Versay Antlaşması'nın getirdiği ağır yükümlülükler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ABD'nin Avrupa ülkelerine ekonomik ambargo uygulaması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Asya ülkelerinin Avrupa'ya karşı ortak savunma paktı kurması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Holokost sürecinde Nazi ideolojisinin temel hedefi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Sanayi devrimini tüm dünyada aynı anda başlatmak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Sistematik bir şekilde Yahudileri ve muhalif grupları yok etmek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Avrupa'da mutlak monarşileri yeniden tesis etmek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Asya kıtasındaki sömürge sistemini güçlendirmek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II. Dünya Savaşı sonrasında dünya barışını korumak amacıyla kurulan Birleşmiş Milletler'in en yetkili organı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Uluslararası Adalet Divanı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Genel Kurul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Güvenlik Konseyi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Vesayet Konseyi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Soğuk Savaş döneminde ABD'nin Sovyet yayılmacılığını çevrelemek için uyguladığı politika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Büyük Sıçrama Politikası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Doğuya Açılma Politikası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Yumuşama Politikası (Detente)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Çevreleme Politikası (Containment)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NATO'nun kurulmasına karşılık Sovyetler Birliği'nin oluşturduğu askeri ittifak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Varşova Paktı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SEATO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CENTO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Bağdat Paktı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Kore Savaşı'nın sonuçları arasında aşağıdakilerden hangisi yer alır?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Çin'in Birleşmiş Milletler'den ihraç edilmesi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Kore'nin tek bir yönetim altında birleşmesi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Japonya'nın Kore üzerindeki egemenliğinin devam etmesi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Kuzey ve Güney Kore'nin 38. paralelde iki ayrı devlet olarak kalması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Küba Füze Krizi'nin çözüme kavuşmasıyla ilgili olarak aşağıdakilerden hangisi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Birleşmiş Milletler Küba'yı işgal etme kararı almıştır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SSCB, Küba'ya tam bağımsızlık statüsü kazandırmıştır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Küba yönetimi tamamen ABD kontrolüne geçmiştir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ABD, Türkiye'deki Jüpiter füzelerini sökme garantisi vermiştir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Sömürgesizleşme hareketlerinin hız kazanmasında etkili olan temel faktör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II. Dünya Savaşı'ndan sonra Avrupa devletlerinin güç kaybetmesi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ABD'nin tüm sömürgeleri askeri olarak işgal etmesi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Avrupalı devletlerin kolonileri kendi istekleriyle terk etmesi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Sömürge ülkelerinin sanayi devrimini tamamlamış olması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1973 Petrol Krizi'nin temel nedeni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Sovyetler Birliği'nin tüm petrol piyasasını ele geçirmesi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OPEC ülkelerinin İsrail'i destekleyen ülkelere ambargo uygulaması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Dünyadaki petrol yataklarının tamamen tükenmesi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ABD'nin petrol üretimini tamamen durdurması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SSCB'nin çöküş sürecini hızlandıran 'açıklık' ve 'yeniden yapılanma' politikalarının mimarı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Leonid Brejnev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Mihail Gorbaçov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Boris Yeltsin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Nikita Kruşçev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1990 sonrası küreselleşme sürecinde dünya ekonomisinde görülen temel değişim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Uluslararası ticaretin tamamen yasaklanması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Kapalı ekonomi sistemine dönüş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Sanayileşmenin sadece Avrupa ile sınırlanması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Sermaye ve bilginin sınırları aşarak serbest dolaşımı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1990'larda Balkanlar'da yaşanan çatışmaların temel sebebi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Ortodoks ve Katolik kiliselerinin birleşme kararı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Osmanlı Devleti'nin bölgeye tekrar müdahale etmesi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Balkan ülkelerinin NATO'ya girmek istememesi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Yugoslavya'nın dağılması ve etnik milliyetçiliğin yükselmesi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Türkiye'de 1960 sonrası siyasi tarihte yaşanan 1960 Askeri Müdahalesi'nin temel gerekçesi olarak ne gösterilmiştir?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Dış borçların ödenememesi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Türkiye'nin NATO'dan ayrılma kararı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Komşu ülkelerle savaş çıkması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Demokratik düzenin ve anayasal işleyişin bozulduğu iddiası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Avrupa Birliği'nin oluşum sürecinde atılan ilk somut adım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Avrupa Kömür ve Çelik Topluluğu'nun kurulması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Schengen Antlaşması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Maastricht Antlaşması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Euro para birimine geçilmesi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Arap Baharı'nın ortaya çıkışında etkili olan en önemli toplumsal talep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Ekonomik refah, özgürlük ve demokratikleşme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Dini kuralların anayasal çerçevede daraltılması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fazla askeri müdahale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Avrupa Birliği'ne anında üyelik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II. Dünya Savaşı'nın çıkmasında etkili olan temel neden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Osmanlı Devleti'nin parçalanarak paylaşılmak istenmesi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Rusya'da gerçekleşen Bolşevik İhtilali'nin tüm dünyaya yayılması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ABD'nin Avrupa'daki tüm kolonileri ele geçirme isteği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Versay Antlaşması'nın ağır şartları ve Almanya'nın yayılmacı politikası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Holokost sürecinde Nazi yönetimi tarafından uygulanan 'Nihai Çözüm' politikasının hedefi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Avrupa'daki tüm azınlıkların başka kıtalara göç ettirilmesi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İşgal edilen bölgelerdeki sanayi tesislerinin millileştirilmesi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Almanya içindeki tüm siyasi muhaliflerin yargılanması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Yahudi nüfusunun sistemli bir şekilde soykırıma uğratılması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II. Dünya Savaşı sonrasında dünya barışını korumak amacıyla kurulan Birleşmiş Milletler'in en yetkili organı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Güvenlik Konseyi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Uluslararası Adalet Divanı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Ekonomik ve Sosyal Konsey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Genel Kurul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Soğuk Savaş döneminde ABD ve SSCB arasında doğrudan bir çatışma yaşanmamasının temel nedeni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Nükleer silahların yarattığı 'dehşet dengesi'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Birleşmiş Milletler'in kesin yasakları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Avrupa devletlerinin iki süper gücü dengelemesi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İki devletin de ekonomik olarak çöküş yaşaması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NATO ve Varşova Paktı'nın kurulması temel olarak hangi süreci yansıtır?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Ekonomik iş birliği ile kalkınma hamlelerini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Dünyanın iki kutuplu bir güvenlik sistemine bölünmesini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Sömürgecilik faaliyetlerinin tamamen sona ermesini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Küresel terörizme karşı ortak bir cephe oluşturulmasını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Kore Savaşı'nın sonuçları göz önüne alındığında, bu savaşın en önemli etkisi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Türkiye'nin NATO'ya üyelik sürecinin hızlanması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Kuzey ve Güney Kore'nin tek bir çatı altında birleşmesi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SSCB'nin tüm Asya kıtasından çekilmesi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Japonya'nın bölgedeki askeri gücünü artırması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Küba Füze Krizi'nin çözümüyle birlikte taraflar arasında başlayan yumuşama dönemine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Arap Baharı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Glasnost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Perestroyka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Detant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II. Dünya Savaşı sonrasında Asya ve Afrika'da başlayan 'sömürgesizleşme' hareketinin temel motivasyonu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Komünist blokun sömürgeleri işgal etmesi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Sömürgeci devletlerin ekonomik olarak güçlenmesi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Ulusların kendi kaderini tayin hakkı arayışı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Teknolojik gelişmelerin tarımı önemsiz kılması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1973 Petrol Krizi'nin dünyadaki en temel siyasi sonucu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Petrol üreten ülkelerin siyasi ve ekonomik gücünün artması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Dünyada sanayileşmenin terk edilerek tarıma dönülmesi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Küresel ticaretin tamamen durma noktasına gelmesi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ABD'nin Ortadoğu'dan tamamen çekilmesi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SSCB'nin çöküşüne zemin hazırlayan 'Glasnost' ve 'Perestroyka' politikalarının mimarı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Leonid Brejnev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Mihail Gorbaçov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Boris Yeltsin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Nikita Kruşçev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