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x³ - 3x + 2 fonksiyonunun yerel minimum noktasının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cos(x) dx integralinin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-sin(x)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-cos(x)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cos(x)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sin(x)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x² - 4x + 3 parabolünün tepe noktasının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∫₀² 3x² dx integralinin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bir düzlemde duran m kütleli bir cisme yatay F kuvveti x kadar yol boyunca uygulanıyor. Cismin kazandığı kinetik enerji aşağıdakilerden hangisine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/ 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 * m * 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 *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* g * 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Fotoelektrik olayda, metal yüzeyden sökülen fotoelektronların maksimum kinetik enerjisi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Metalin eşik enerjisine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 ışığın şiddetine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dalga boyuna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frekansına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etki eden net kuvvet sıfırsa, cisim için aşağıdakilerden hangisi kesinlikle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enerjisi artmaktadır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İvmesi sıfırdan farklıdır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Hızı sabittir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Compton saçılmasında, gelen fotonun saçılan fotona göre hangi özelliği daha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Momentumu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boyu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Özel görelilik kuramına göre, ışık hızına yakın hızlarda hareket eden bir cisim için hangisi gözlemlenir?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hızının değişmesi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 genişlemesi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Uzunluk artışı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Düşey yukarı atılan bir cismin çıkabileceği maksimum yükseklikte aşağıdakilerden hangisi sıfırdır?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 Broglie dalga boyu bağıntısına göre, hareketli bir parçacığın dalga boyu aşağıdakilerden hangisi ile ters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sabiti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Parçacığın momentumu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kütlesi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∫(2x + 3) dx integralinin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x² + 3x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+ 3x²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+ 3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2x² + 3x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yayın ucuna bağlı cismin basit harmonik hareketi sırasında, denge noktasında hangi değer maksimumdur?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çağırıcı 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Hidrojen atomu modelinde, elektronun üst enerji seviyesinden alt enerji seviyesine geçmesi sonucu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soğurulur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Foton yayınlanır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hızı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iyonlaşır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kuvvetlerden hangisi temel doğa kuvvetlerinden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nükleer 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çekim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uygulanan itme, cismin hangisindeki değişime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Momentum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Sürtünmeli bir ortamda hareket eden cisim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Toplam enerji korunur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enerji korunur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yapılamaz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0,5 mol C3H8 gazı için aşağıdakilerden hangisi yanlıştır? (C:12, H:1)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1,5 mol karbon atomu içerir.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22 gramdır.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 hidrojen atomu içerir.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Normal koşullarda 11,2 litre hacim kaplar.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organik bileşiklerden hangisinin genel formülü CnH2n şeklindedir?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Alkenler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12,04x10^23 tane molekül içeren CH4 gazı kaç moldür? (Avogadro sayısı: 6,02x10^23)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bileşiklerden hangisi bir 'alkin' sınıfı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C4H6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C5H12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C2H6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C3H6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Normal koşullarda 4,48 litre hacim kaplayan SO2 gazı kaç gramdır? (S:32, O:16)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 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6,4 gram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 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12,8 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sin(2x) ise f'(π/4)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bileşiklerden hangisi aromatik bir yapıya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Siklohekzan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 alkol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Benzen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0,2 mol X atomu 4,8 gram olduğuna göre X'in atom kütlesi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Alkanların genel özelliği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Katılma tepkimesi verirler.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Doymuş hidrokarbonlardır.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Yapılarında pi bağı bulunur.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Doymamış hidrokarbonlardır.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 gram Karbon (C) atomu içeren CH4 gazı kaç moldür? (C:12, H:1)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0,25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Fonksiyonel grubu -OH olan organik bileşik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Alkoller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 mol O2 gazı ile 2 mol CH4 gazı karıştırıldığında oluşan toplam mol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karboksilik asittir?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CH3COOH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CH3CH2OH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CH3OCH3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sırasında kesintili sentezlenen parçaların (Okazaki fragmanları) birleştirilmesinden sorumlu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ligaz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zarından madde geçişlerinde ATP harcanmadan gerçekleşen ve taşıyıcı proteinlerin görev aldığı taşıma şekli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Kolaylaştırılmış difüzyon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Endositoz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difüzyon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taşıma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Lamarck'ın evrim teorisine göre, bir canlının yaşamı boyunca kazandığı karakterlerin yavrularına aktarılması ilkesine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Kazanılmış karakterlerin kalıtımı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sürüklenme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e^(3x) fonksiyonunun türevi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e^(3x)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3e^(3x)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3e^(x)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 sırasında mRNA üzerindeki kodon ile tRNA üzerindeki antikodonun eşleştiği hücresel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 cisimciği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integralde ∫₀¹ x dx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x² fonksiyonunun x=2 noktasındaki teğetinin eğimi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fonksiyonun türevinin negatif olduğu aralıkta fonksiyon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Artandır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Azalandır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1/x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e^x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ln|x|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1/x²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4x³ - 6x² + 5 fonksiyonunun ikinci türevi f''(x)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24x - 12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24x - 6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12x² - 12x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12x - 6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