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Dersin başında vücudumuzu spora hazırlamak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yeriz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Isınma hareketleri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okuruz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neden temiz kıyafetler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iyi terlemek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hijyen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görünmek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Kaslarımızı uzatıp esnetmek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Zıplarız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Germe egzersizleri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yemek yeriz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tahtasında yürürken nereye odaklanmalıyız?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Yanımızdaki kişiye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Tahtanın sonuna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Kollarımıza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ayağımızla ritmik olarak zıplayarak ilerlemeye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Sektirme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topunu yerde sektirerek ilerletmeye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fırlatma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tutma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gizleme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 sürme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alanında güvenliğimiz için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hızlı koşan olmaya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bağırmaya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Engellere çarpmamaya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kazanmaya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Dersin başında vücudumuzu spora hazırlamak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Isınma hareketleri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oturma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kitap okuma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Uykuda dinlenme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ayak üzerinde hiç düşmeden beklemek hangi beceridir?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fırlatma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Dengeli duruş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koşma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atlama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Koşarken aniden yön değiştirmek için neye ihtiyaç duyarız?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yavaş yürümeye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kontrolüne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 üstü yatmaya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hedefe doğru zıplarken nereye odaklanmalıyız?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Ayakkabılara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Hedefe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Gökyüzüne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ayak üzerinde dururken vücudumuzu nasıl tutarız?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zıplayarak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Gevşek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topu uzağa göndermek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Yakala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Fırlatma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Havadan gelen bir topu ellerimizle tutmaya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Yakalama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ayaklarımızı ritimle hareket ettirmeye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Adımlama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başarıya ulaşmak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izlemeliyiz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oynamalıyız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birliği yapmalıyız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tartışmalıyız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Oyunlarda kurallara uymak bizi nasıl biri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Dürüst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neden özel kıyafet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terlemek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Üşümemek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Rahat hareket etmek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Kaslarımızı uzatıp esnetmek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Germe egzersizi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sürme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tahtasında yürürken kollarımızı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 bağlayarak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yana açarak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Ceplerde tutarak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tempoda tek ayak üzerinde ilerlemeye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Sekme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oynarken topu yerde zıplatmaya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Kaleye 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 verme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tutma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 sürme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Koşarken aniden yön değiştirmek için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Yavaşça yürümeye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Dengemizi korumaya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Arkadaşımızı itmeye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kaybedince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Tebrik etmeliyiz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yapmaya başlamadan önce vücudumuzu ısıtmak için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ağır eşyalar kaldırmalıyız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hızlı koşmalıyız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Olduğumuz yerde hiç hareket etmeden beklemeliyiz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 ısınma hareketleri yapmalıyız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Germe egzersizleri vücudumuza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Vücudun esnekliğini 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faydası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yorar ve acıtır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kaslarımızı küçültür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neden spor kıyafeti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pahalı oldukları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rahat hareket edebilmek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öğretmenimiz istediği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sonrası kişisel hijyenimizi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Kıyafetlerimizi değiştirmemeliyiz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Duş almamalıyız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 kıyafetlerle oturmalıyız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Ellerimizi ve yüzümüzü yıkamalıyız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yaparken hangi vücut kısımlarımızı çalıştırmalıyız?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başımızı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kollarımızı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vücudumuzu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ayaklarımızı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çalışması yaparken vücudumuzu ne kadar germeliyiz?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ve sert bir şekilde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germeden bırakmalıyız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 ve kontrollü bir şekilde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Canımız yanana kadar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kıyafetlerimizin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parlak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kalın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dar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Rahat ve esnek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ısınma hareketidir?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Olduğun yerde hafifçe zıplamak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Koltukta oturup uyumak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teri emen pamuklu kıyafetler giymek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Vücudun hava almasını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işe yaramaz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terletir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hedefe doğru zıplarken nereye bakmalıyız?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Ayaklarımıza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Gökyüzüne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Hedef noktasına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Germe hareketleri yaparken nefesimizi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ve derin nefes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Nefesimizi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hızlı nefes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Topu uzağa atmak için kolumuzu nasıl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parmak ucuyla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Hızlı ve savurarak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Kıpırdatmadan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Aşağı doğru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Havadan gelen topu yakalamak için ellerimizi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Sepet gibi açık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 yaparak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başladığında ritme uygun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Adımlama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başarılı olmak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başımıza oynamalıyız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birliği yapmalıyız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gol 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koşmalıyız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oynarken kuralları çiğneyen birini görürsek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kızmalıyız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 bırakmalıyız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taklit 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Kuralları hatırlatmalıyız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